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0.xml" ContentType="application/vnd.openxmlformats-officedocument.presentationml.tags+xml"/>
  <Override PartName="/ppt/notesSlides/notesSlide17.xml" ContentType="application/vnd.openxmlformats-officedocument.presentationml.notesSlide+xml"/>
  <Override PartName="/ppt/tags/tag11.xml" ContentType="application/vnd.openxmlformats-officedocument.presentationml.tags+xml"/>
  <Override PartName="/ppt/notesSlides/notesSlide18.xml" ContentType="application/vnd.openxmlformats-officedocument.presentationml.notesSlide+xml"/>
  <Override PartName="/ppt/tags/tag12.xml" ContentType="application/vnd.openxmlformats-officedocument.presentationml.tags+xml"/>
  <Override PartName="/ppt/notesSlides/notesSlide19.xml" ContentType="application/vnd.openxmlformats-officedocument.presentationml.notesSlide+xml"/>
  <Override PartName="/ppt/tags/tag13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4.xml" ContentType="application/vnd.openxmlformats-officedocument.presentationml.tags+xml"/>
  <Override PartName="/ppt/notesSlides/notesSlide22.xml" ContentType="application/vnd.openxmlformats-officedocument.presentationml.notesSlide+xml"/>
  <Override PartName="/ppt/tags/tag15.xml" ContentType="application/vnd.openxmlformats-officedocument.presentationml.tags+xml"/>
  <Override PartName="/ppt/notesSlides/notesSlide23.xml" ContentType="application/vnd.openxmlformats-officedocument.presentationml.notesSlide+xml"/>
  <Override PartName="/ppt/tags/tag16.xml" ContentType="application/vnd.openxmlformats-officedocument.presentationml.tags+xml"/>
  <Override PartName="/ppt/notesSlides/notesSlide24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5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26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7.xml" ContentType="application/vnd.openxmlformats-officedocument.presentationml.notesSlide+xml"/>
  <Override PartName="/ppt/tags/tag23.xml" ContentType="application/vnd.openxmlformats-officedocument.presentationml.tags+xml"/>
  <Override PartName="/ppt/notesSlides/notesSlide28.xml" ContentType="application/vnd.openxmlformats-officedocument.presentationml.notesSlide+xml"/>
  <Override PartName="/ppt/tags/tag24.xml" ContentType="application/vnd.openxmlformats-officedocument.presentationml.tags+xml"/>
  <Override PartName="/ppt/notesSlides/notesSlide29.xml" ContentType="application/vnd.openxmlformats-officedocument.presentationml.notesSlide+xml"/>
  <Override PartName="/ppt/tags/tag25.xml" ContentType="application/vnd.openxmlformats-officedocument.presentationml.tags+xml"/>
  <Override PartName="/ppt/notesSlides/notesSlide30.xml" ContentType="application/vnd.openxmlformats-officedocument.presentationml.notesSlide+xml"/>
  <Override PartName="/ppt/tags/tag26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27.xml" ContentType="application/vnd.openxmlformats-officedocument.presentationml.tags+xml"/>
  <Override PartName="/ppt/notesSlides/notesSlide33.xml" ContentType="application/vnd.openxmlformats-officedocument.presentationml.notesSlide+xml"/>
  <Override PartName="/ppt/tags/tag28.xml" ContentType="application/vnd.openxmlformats-officedocument.presentationml.tags+xml"/>
  <Override PartName="/ppt/notesSlides/notesSlide34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31.xml" ContentType="application/vnd.openxmlformats-officedocument.presentationml.tags+xml"/>
  <Override PartName="/ppt/notesSlides/notesSlide37.xml" ContentType="application/vnd.openxmlformats-officedocument.presentationml.notesSlide+xml"/>
  <Override PartName="/ppt/tags/tag32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ags/tag33.xml" ContentType="application/vnd.openxmlformats-officedocument.presentationml.tags+xml"/>
  <Override PartName="/ppt/notesSlides/notesSlide4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34.xml" ContentType="application/vnd.openxmlformats-officedocument.presentationml.tags+xml"/>
  <Override PartName="/ppt/notesSlides/notesSlide41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ags/tag37.xml" ContentType="application/vnd.openxmlformats-officedocument.presentationml.tags+xml"/>
  <Override PartName="/ppt/notesSlides/notesSlide44.xml" ContentType="application/vnd.openxmlformats-officedocument.presentationml.notesSlide+xml"/>
  <Override PartName="/ppt/tags/tag38.xml" ContentType="application/vnd.openxmlformats-officedocument.presentationml.tags+xml"/>
  <Override PartName="/ppt/notesSlides/notesSlide45.xml" ContentType="application/vnd.openxmlformats-officedocument.presentationml.notesSlide+xml"/>
  <Override PartName="/ppt/tags/tag39.xml" ContentType="application/vnd.openxmlformats-officedocument.presentationml.tags+xml"/>
  <Override PartName="/ppt/notesSlides/notesSlide46.xml" ContentType="application/vnd.openxmlformats-officedocument.presentationml.notesSlide+xml"/>
  <Override PartName="/ppt/tags/tag40.xml" ContentType="application/vnd.openxmlformats-officedocument.presentationml.tags+xml"/>
  <Override PartName="/ppt/notesSlides/notesSlide47.xml" ContentType="application/vnd.openxmlformats-officedocument.presentationml.notesSlide+xml"/>
  <Override PartName="/ppt/tags/tag41.xml" ContentType="application/vnd.openxmlformats-officedocument.presentationml.tags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tags/tag42.xml" ContentType="application/vnd.openxmlformats-officedocument.presentationml.tags+xml"/>
  <Override PartName="/ppt/notesSlides/notesSlide50.xml" ContentType="application/vnd.openxmlformats-officedocument.presentationml.notesSlide+xml"/>
  <Override PartName="/ppt/tags/tag43.xml" ContentType="application/vnd.openxmlformats-officedocument.presentationml.tags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tags/tag44.xml" ContentType="application/vnd.openxmlformats-officedocument.presentationml.tags+xml"/>
  <Override PartName="/ppt/notesSlides/notesSlide5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45.xml" ContentType="application/vnd.openxmlformats-officedocument.presentationml.tags+xml"/>
  <Override PartName="/ppt/notesSlides/notesSlide54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  <p:sldMasterId id="2147483724" r:id="rId2"/>
    <p:sldMasterId id="2147483736" r:id="rId3"/>
  </p:sldMasterIdLst>
  <p:notesMasterIdLst>
    <p:notesMasterId r:id="rId62"/>
  </p:notesMasterIdLst>
  <p:sldIdLst>
    <p:sldId id="256" r:id="rId4"/>
    <p:sldId id="283" r:id="rId5"/>
    <p:sldId id="287" r:id="rId6"/>
    <p:sldId id="288" r:id="rId7"/>
    <p:sldId id="289" r:id="rId8"/>
    <p:sldId id="290" r:id="rId9"/>
    <p:sldId id="291" r:id="rId10"/>
    <p:sldId id="293" r:id="rId11"/>
    <p:sldId id="284" r:id="rId12"/>
    <p:sldId id="285" r:id="rId13"/>
    <p:sldId id="336" r:id="rId14"/>
    <p:sldId id="337" r:id="rId15"/>
    <p:sldId id="338" r:id="rId16"/>
    <p:sldId id="339" r:id="rId17"/>
    <p:sldId id="335" r:id="rId18"/>
    <p:sldId id="334" r:id="rId19"/>
    <p:sldId id="330" r:id="rId20"/>
    <p:sldId id="331" r:id="rId21"/>
    <p:sldId id="332" r:id="rId22"/>
    <p:sldId id="333" r:id="rId23"/>
    <p:sldId id="310" r:id="rId24"/>
    <p:sldId id="297" r:id="rId25"/>
    <p:sldId id="298" r:id="rId26"/>
    <p:sldId id="299" r:id="rId27"/>
    <p:sldId id="300" r:id="rId28"/>
    <p:sldId id="301" r:id="rId29"/>
    <p:sldId id="302" r:id="rId30"/>
    <p:sldId id="272" r:id="rId31"/>
    <p:sldId id="303" r:id="rId32"/>
    <p:sldId id="304" r:id="rId33"/>
    <p:sldId id="305" r:id="rId34"/>
    <p:sldId id="326" r:id="rId35"/>
    <p:sldId id="259" r:id="rId36"/>
    <p:sldId id="325" r:id="rId37"/>
    <p:sldId id="264" r:id="rId38"/>
    <p:sldId id="329" r:id="rId39"/>
    <p:sldId id="327" r:id="rId40"/>
    <p:sldId id="328" r:id="rId41"/>
    <p:sldId id="311" r:id="rId42"/>
    <p:sldId id="294" r:id="rId43"/>
    <p:sldId id="295" r:id="rId44"/>
    <p:sldId id="296" r:id="rId45"/>
    <p:sldId id="317" r:id="rId46"/>
    <p:sldId id="340" r:id="rId47"/>
    <p:sldId id="341" r:id="rId48"/>
    <p:sldId id="342" r:id="rId49"/>
    <p:sldId id="343" r:id="rId50"/>
    <p:sldId id="344" r:id="rId51"/>
    <p:sldId id="324" r:id="rId52"/>
    <p:sldId id="322" r:id="rId53"/>
    <p:sldId id="323" r:id="rId54"/>
    <p:sldId id="321" r:id="rId55"/>
    <p:sldId id="318" r:id="rId56"/>
    <p:sldId id="319" r:id="rId57"/>
    <p:sldId id="320" r:id="rId58"/>
    <p:sldId id="286" r:id="rId59"/>
    <p:sldId id="266" r:id="rId60"/>
    <p:sldId id="309" r:id="rId61"/>
  </p:sldIdLst>
  <p:sldSz cx="9144000" cy="5143500" type="screen16x9"/>
  <p:notesSz cx="6858000" cy="9144000"/>
  <p:custDataLst>
    <p:tags r:id="rId6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21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1720" userDrawn="1">
          <p15:clr>
            <a:srgbClr val="A4A3A4"/>
          </p15:clr>
        </p15:guide>
        <p15:guide id="4" orient="horz" pos="232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773" y="77"/>
      </p:cViewPr>
      <p:guideLst>
        <p:guide orient="horz" pos="1121"/>
        <p:guide pos="2880"/>
        <p:guide orient="horz" pos="1720"/>
        <p:guide orient="horz" pos="232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ags" Target="tags/tag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6192D4-BE52-4428-8006-3D89590ABF27}" type="doc">
      <dgm:prSet loTypeId="urn:microsoft.com/office/officeart/2008/layout/AlternatingHexagons" loCatId="list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zh-CN" altLang="en-US"/>
        </a:p>
      </dgm:t>
    </dgm:pt>
    <dgm:pt modelId="{B9E5BD6F-0D31-4A16-894C-F6B5B78409E8}">
      <dgm:prSet phldrT="[文本]"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1100" dirty="0"/>
            <a:t>审核</a:t>
          </a:r>
          <a:endParaRPr lang="en-US" altLang="zh-CN" sz="1100" dirty="0"/>
        </a:p>
        <a:p>
          <a:pPr>
            <a:lnSpc>
              <a:spcPct val="100000"/>
            </a:lnSpc>
          </a:pPr>
          <a:r>
            <a:rPr lang="zh-CN" altLang="en-US" sz="1100" dirty="0"/>
            <a:t>通过</a:t>
          </a:r>
        </a:p>
      </dgm:t>
    </dgm:pt>
    <dgm:pt modelId="{B2DD8252-0BBA-42B7-8D36-2727B474310B}" type="parTrans" cxnId="{DFA4F21A-16DB-45E6-8DF6-AD29DEBE61E0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1100"/>
        </a:p>
      </dgm:t>
    </dgm:pt>
    <dgm:pt modelId="{DA3DA535-57E8-46A5-BB30-BF500DB628F7}" type="sibTrans" cxnId="{DFA4F21A-16DB-45E6-8DF6-AD29DEBE61E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1100" dirty="0"/>
            <a:t>未审核</a:t>
          </a:r>
        </a:p>
      </dgm:t>
    </dgm:pt>
    <dgm:pt modelId="{20A485B2-38D3-4554-9169-F9792B6C9BAA}">
      <dgm:prSet phldrT="[文本]"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1100" dirty="0"/>
            <a:t>合约中</a:t>
          </a:r>
        </a:p>
      </dgm:t>
    </dgm:pt>
    <dgm:pt modelId="{0E173F79-6C9C-49D4-8530-0A06DF9A0722}" type="parTrans" cxnId="{B8056834-F580-476F-AED6-B1138C9F6702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1100"/>
        </a:p>
      </dgm:t>
    </dgm:pt>
    <dgm:pt modelId="{B7A3A774-01FC-4B44-896D-EC4DB794472B}" type="sibTrans" cxnId="{B8056834-F580-476F-AED6-B1138C9F670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1100" dirty="0"/>
            <a:t>逾期</a:t>
          </a:r>
        </a:p>
      </dgm:t>
    </dgm:pt>
    <dgm:pt modelId="{5E45792D-3E1E-4451-B9B5-78D8842D0587}">
      <dgm:prSet phldrT="[文本]"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1100" dirty="0"/>
            <a:t>审核未通过</a:t>
          </a:r>
        </a:p>
      </dgm:t>
    </dgm:pt>
    <dgm:pt modelId="{67700E74-1B3F-4DFC-B3B7-FBACFDBFCC71}" type="parTrans" cxnId="{FC7470C0-A3EE-4EDB-BBA1-5F511B7353B9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1100"/>
        </a:p>
      </dgm:t>
    </dgm:pt>
    <dgm:pt modelId="{920B274F-4583-4E85-BA96-98E7AF48B9BE}" type="sibTrans" cxnId="{FC7470C0-A3EE-4EDB-BBA1-5F511B7353B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1100" dirty="0"/>
            <a:t>弃用</a:t>
          </a:r>
        </a:p>
      </dgm:t>
    </dgm:pt>
    <dgm:pt modelId="{F154DCAF-4821-405F-A2CA-57BE84AE480B}" type="pres">
      <dgm:prSet presAssocID="{C56192D4-BE52-4428-8006-3D89590ABF27}" presName="Name0" presStyleCnt="0">
        <dgm:presLayoutVars>
          <dgm:chMax/>
          <dgm:chPref/>
          <dgm:dir/>
          <dgm:animLvl val="lvl"/>
        </dgm:presLayoutVars>
      </dgm:prSet>
      <dgm:spPr/>
    </dgm:pt>
    <dgm:pt modelId="{36704A89-B5A3-4489-8C9A-6B0FCFBF96A0}" type="pres">
      <dgm:prSet presAssocID="{B9E5BD6F-0D31-4A16-894C-F6B5B78409E8}" presName="composite" presStyleCnt="0"/>
      <dgm:spPr/>
    </dgm:pt>
    <dgm:pt modelId="{7B763157-88AF-472A-969A-CB5E6FA4D502}" type="pres">
      <dgm:prSet presAssocID="{B9E5BD6F-0D31-4A16-894C-F6B5B78409E8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158211E3-DF08-441D-A75C-7F12166A6A4C}" type="pres">
      <dgm:prSet presAssocID="{B9E5BD6F-0D31-4A16-894C-F6B5B78409E8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86BDA5E4-531B-47FC-9A2D-44E1EDC138D3}" type="pres">
      <dgm:prSet presAssocID="{B9E5BD6F-0D31-4A16-894C-F6B5B78409E8}" presName="BalanceSpacing" presStyleCnt="0"/>
      <dgm:spPr/>
    </dgm:pt>
    <dgm:pt modelId="{F7746E1B-9682-4410-9F8C-2DD95BB85F4F}" type="pres">
      <dgm:prSet presAssocID="{B9E5BD6F-0D31-4A16-894C-F6B5B78409E8}" presName="BalanceSpacing1" presStyleCnt="0"/>
      <dgm:spPr/>
    </dgm:pt>
    <dgm:pt modelId="{714EE3FC-171B-4835-8D09-5B3945A8BBDB}" type="pres">
      <dgm:prSet presAssocID="{DA3DA535-57E8-46A5-BB30-BF500DB628F7}" presName="Accent1Text" presStyleLbl="node1" presStyleIdx="1" presStyleCnt="6"/>
      <dgm:spPr/>
    </dgm:pt>
    <dgm:pt modelId="{95AF4A2F-F3DE-45F0-82EB-512BDF6E8AF4}" type="pres">
      <dgm:prSet presAssocID="{DA3DA535-57E8-46A5-BB30-BF500DB628F7}" presName="spaceBetweenRectangles" presStyleCnt="0"/>
      <dgm:spPr/>
    </dgm:pt>
    <dgm:pt modelId="{DDF388B6-B8C1-4609-944D-8BB4D3E6933B}" type="pres">
      <dgm:prSet presAssocID="{20A485B2-38D3-4554-9169-F9792B6C9BAA}" presName="composite" presStyleCnt="0"/>
      <dgm:spPr/>
    </dgm:pt>
    <dgm:pt modelId="{7CBF1B7A-46FF-407D-B4A4-ACC0DFF399B5}" type="pres">
      <dgm:prSet presAssocID="{20A485B2-38D3-4554-9169-F9792B6C9BAA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AA58C020-F624-4112-BA77-389CC8C59DC0}" type="pres">
      <dgm:prSet presAssocID="{20A485B2-38D3-4554-9169-F9792B6C9BAA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368AEA7C-CF57-4006-9105-6CB62A3ACBE8}" type="pres">
      <dgm:prSet presAssocID="{20A485B2-38D3-4554-9169-F9792B6C9BAA}" presName="BalanceSpacing" presStyleCnt="0"/>
      <dgm:spPr/>
    </dgm:pt>
    <dgm:pt modelId="{7A7EF915-62EB-419A-8973-242B9ACDF080}" type="pres">
      <dgm:prSet presAssocID="{20A485B2-38D3-4554-9169-F9792B6C9BAA}" presName="BalanceSpacing1" presStyleCnt="0"/>
      <dgm:spPr/>
    </dgm:pt>
    <dgm:pt modelId="{4F275950-0ED1-4AC8-B878-AB89699655D7}" type="pres">
      <dgm:prSet presAssocID="{B7A3A774-01FC-4B44-896D-EC4DB794472B}" presName="Accent1Text" presStyleLbl="node1" presStyleIdx="3" presStyleCnt="6"/>
      <dgm:spPr/>
    </dgm:pt>
    <dgm:pt modelId="{57B0B019-7A8E-457E-99B2-E7F85C38E622}" type="pres">
      <dgm:prSet presAssocID="{B7A3A774-01FC-4B44-896D-EC4DB794472B}" presName="spaceBetweenRectangles" presStyleCnt="0"/>
      <dgm:spPr/>
    </dgm:pt>
    <dgm:pt modelId="{947C8057-D8C8-4561-925F-C8FD1B1B93A2}" type="pres">
      <dgm:prSet presAssocID="{5E45792D-3E1E-4451-B9B5-78D8842D0587}" presName="composite" presStyleCnt="0"/>
      <dgm:spPr/>
    </dgm:pt>
    <dgm:pt modelId="{2329E76F-0654-41E7-9FBA-E0AC7AE3ACB7}" type="pres">
      <dgm:prSet presAssocID="{5E45792D-3E1E-4451-B9B5-78D8842D0587}" presName="Parent1" presStyleLbl="node1" presStyleIdx="4" presStyleCnt="6" custLinFactX="-58731" custLinFactNeighborX="-100000" custLinFactNeighborY="-87013">
        <dgm:presLayoutVars>
          <dgm:chMax val="1"/>
          <dgm:chPref val="1"/>
          <dgm:bulletEnabled val="1"/>
        </dgm:presLayoutVars>
      </dgm:prSet>
      <dgm:spPr/>
    </dgm:pt>
    <dgm:pt modelId="{96335E4D-655D-41C3-A5B9-30E785CBBFD3}" type="pres">
      <dgm:prSet presAssocID="{5E45792D-3E1E-4451-B9B5-78D8842D0587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C8D42EC5-31D6-4873-BA17-B50495E4FC0A}" type="pres">
      <dgm:prSet presAssocID="{5E45792D-3E1E-4451-B9B5-78D8842D0587}" presName="BalanceSpacing" presStyleCnt="0"/>
      <dgm:spPr/>
    </dgm:pt>
    <dgm:pt modelId="{36AF9104-6A05-44C3-8F59-78C37650FB09}" type="pres">
      <dgm:prSet presAssocID="{5E45792D-3E1E-4451-B9B5-78D8842D0587}" presName="BalanceSpacing1" presStyleCnt="0"/>
      <dgm:spPr/>
    </dgm:pt>
    <dgm:pt modelId="{D1687174-7C59-4EE9-963F-110F1B6FB8D7}" type="pres">
      <dgm:prSet presAssocID="{920B274F-4583-4E85-BA96-98E7AF48B9BE}" presName="Accent1Text" presStyleLbl="node1" presStyleIdx="5" presStyleCnt="6"/>
      <dgm:spPr/>
    </dgm:pt>
  </dgm:ptLst>
  <dgm:cxnLst>
    <dgm:cxn modelId="{5D74500D-6BEE-43B7-B4F7-A24C2CCB9E31}" type="presOf" srcId="{B9E5BD6F-0D31-4A16-894C-F6B5B78409E8}" destId="{7B763157-88AF-472A-969A-CB5E6FA4D502}" srcOrd="0" destOrd="0" presId="urn:microsoft.com/office/officeart/2008/layout/AlternatingHexagons"/>
    <dgm:cxn modelId="{DEDFE90F-CCE3-4D83-ADAB-7F4E3BF1F164}" type="presOf" srcId="{5E45792D-3E1E-4451-B9B5-78D8842D0587}" destId="{2329E76F-0654-41E7-9FBA-E0AC7AE3ACB7}" srcOrd="0" destOrd="0" presId="urn:microsoft.com/office/officeart/2008/layout/AlternatingHexagons"/>
    <dgm:cxn modelId="{DFA4F21A-16DB-45E6-8DF6-AD29DEBE61E0}" srcId="{C56192D4-BE52-4428-8006-3D89590ABF27}" destId="{B9E5BD6F-0D31-4A16-894C-F6B5B78409E8}" srcOrd="0" destOrd="0" parTransId="{B2DD8252-0BBA-42B7-8D36-2727B474310B}" sibTransId="{DA3DA535-57E8-46A5-BB30-BF500DB628F7}"/>
    <dgm:cxn modelId="{233C3227-9493-4103-AAFA-216D9CB49796}" type="presOf" srcId="{920B274F-4583-4E85-BA96-98E7AF48B9BE}" destId="{D1687174-7C59-4EE9-963F-110F1B6FB8D7}" srcOrd="0" destOrd="0" presId="urn:microsoft.com/office/officeart/2008/layout/AlternatingHexagons"/>
    <dgm:cxn modelId="{B8056834-F580-476F-AED6-B1138C9F6702}" srcId="{C56192D4-BE52-4428-8006-3D89590ABF27}" destId="{20A485B2-38D3-4554-9169-F9792B6C9BAA}" srcOrd="1" destOrd="0" parTransId="{0E173F79-6C9C-49D4-8530-0A06DF9A0722}" sibTransId="{B7A3A774-01FC-4B44-896D-EC4DB794472B}"/>
    <dgm:cxn modelId="{5ACCD15B-F31E-42CE-B033-3C59B9D2052F}" type="presOf" srcId="{DA3DA535-57E8-46A5-BB30-BF500DB628F7}" destId="{714EE3FC-171B-4835-8D09-5B3945A8BBDB}" srcOrd="0" destOrd="0" presId="urn:microsoft.com/office/officeart/2008/layout/AlternatingHexagons"/>
    <dgm:cxn modelId="{37AE2552-52DB-49AF-82A7-3706E8439012}" type="presOf" srcId="{B7A3A774-01FC-4B44-896D-EC4DB794472B}" destId="{4F275950-0ED1-4AC8-B878-AB89699655D7}" srcOrd="0" destOrd="0" presId="urn:microsoft.com/office/officeart/2008/layout/AlternatingHexagons"/>
    <dgm:cxn modelId="{AFFBA080-78E7-4A0A-B937-DA855B0F4794}" type="presOf" srcId="{20A485B2-38D3-4554-9169-F9792B6C9BAA}" destId="{7CBF1B7A-46FF-407D-B4A4-ACC0DFF399B5}" srcOrd="0" destOrd="0" presId="urn:microsoft.com/office/officeart/2008/layout/AlternatingHexagons"/>
    <dgm:cxn modelId="{FC7470C0-A3EE-4EDB-BBA1-5F511B7353B9}" srcId="{C56192D4-BE52-4428-8006-3D89590ABF27}" destId="{5E45792D-3E1E-4451-B9B5-78D8842D0587}" srcOrd="2" destOrd="0" parTransId="{67700E74-1B3F-4DFC-B3B7-FBACFDBFCC71}" sibTransId="{920B274F-4583-4E85-BA96-98E7AF48B9BE}"/>
    <dgm:cxn modelId="{BBAB89ED-4115-4CB3-A4BB-C4C6A3D05E44}" type="presOf" srcId="{C56192D4-BE52-4428-8006-3D89590ABF27}" destId="{F154DCAF-4821-405F-A2CA-57BE84AE480B}" srcOrd="0" destOrd="0" presId="urn:microsoft.com/office/officeart/2008/layout/AlternatingHexagons"/>
    <dgm:cxn modelId="{BA9FEECA-241A-402F-9BB2-4C4EF3890EA9}" type="presParOf" srcId="{F154DCAF-4821-405F-A2CA-57BE84AE480B}" destId="{36704A89-B5A3-4489-8C9A-6B0FCFBF96A0}" srcOrd="0" destOrd="0" presId="urn:microsoft.com/office/officeart/2008/layout/AlternatingHexagons"/>
    <dgm:cxn modelId="{FAF5E23F-0AED-4449-8554-CC029D8B962E}" type="presParOf" srcId="{36704A89-B5A3-4489-8C9A-6B0FCFBF96A0}" destId="{7B763157-88AF-472A-969A-CB5E6FA4D502}" srcOrd="0" destOrd="0" presId="urn:microsoft.com/office/officeart/2008/layout/AlternatingHexagons"/>
    <dgm:cxn modelId="{06FFFD6B-9AB0-4F32-8AE0-72B3C48A8D56}" type="presParOf" srcId="{36704A89-B5A3-4489-8C9A-6B0FCFBF96A0}" destId="{158211E3-DF08-441D-A75C-7F12166A6A4C}" srcOrd="1" destOrd="0" presId="urn:microsoft.com/office/officeart/2008/layout/AlternatingHexagons"/>
    <dgm:cxn modelId="{A18B167C-8D2C-4EBC-8566-B2D24ABC03E7}" type="presParOf" srcId="{36704A89-B5A3-4489-8C9A-6B0FCFBF96A0}" destId="{86BDA5E4-531B-47FC-9A2D-44E1EDC138D3}" srcOrd="2" destOrd="0" presId="urn:microsoft.com/office/officeart/2008/layout/AlternatingHexagons"/>
    <dgm:cxn modelId="{3CC71467-78EA-47CE-9765-F72048A97990}" type="presParOf" srcId="{36704A89-B5A3-4489-8C9A-6B0FCFBF96A0}" destId="{F7746E1B-9682-4410-9F8C-2DD95BB85F4F}" srcOrd="3" destOrd="0" presId="urn:microsoft.com/office/officeart/2008/layout/AlternatingHexagons"/>
    <dgm:cxn modelId="{2D5625AC-BF07-4DC8-B7E1-C2E2350EE6E0}" type="presParOf" srcId="{36704A89-B5A3-4489-8C9A-6B0FCFBF96A0}" destId="{714EE3FC-171B-4835-8D09-5B3945A8BBDB}" srcOrd="4" destOrd="0" presId="urn:microsoft.com/office/officeart/2008/layout/AlternatingHexagons"/>
    <dgm:cxn modelId="{8C8B2B9D-FB4E-4A6E-B6AD-B12A0AC76AE8}" type="presParOf" srcId="{F154DCAF-4821-405F-A2CA-57BE84AE480B}" destId="{95AF4A2F-F3DE-45F0-82EB-512BDF6E8AF4}" srcOrd="1" destOrd="0" presId="urn:microsoft.com/office/officeart/2008/layout/AlternatingHexagons"/>
    <dgm:cxn modelId="{BE59AA42-FD16-4607-A848-EF74C63472E4}" type="presParOf" srcId="{F154DCAF-4821-405F-A2CA-57BE84AE480B}" destId="{DDF388B6-B8C1-4609-944D-8BB4D3E6933B}" srcOrd="2" destOrd="0" presId="urn:microsoft.com/office/officeart/2008/layout/AlternatingHexagons"/>
    <dgm:cxn modelId="{4032406C-256A-4674-B546-F05AD3396115}" type="presParOf" srcId="{DDF388B6-B8C1-4609-944D-8BB4D3E6933B}" destId="{7CBF1B7A-46FF-407D-B4A4-ACC0DFF399B5}" srcOrd="0" destOrd="0" presId="urn:microsoft.com/office/officeart/2008/layout/AlternatingHexagons"/>
    <dgm:cxn modelId="{A32D9261-925F-47A5-A6A0-C7E1EFF2A17A}" type="presParOf" srcId="{DDF388B6-B8C1-4609-944D-8BB4D3E6933B}" destId="{AA58C020-F624-4112-BA77-389CC8C59DC0}" srcOrd="1" destOrd="0" presId="urn:microsoft.com/office/officeart/2008/layout/AlternatingHexagons"/>
    <dgm:cxn modelId="{4D0867F6-7BEC-4F1A-BA4A-44570B95009D}" type="presParOf" srcId="{DDF388B6-B8C1-4609-944D-8BB4D3E6933B}" destId="{368AEA7C-CF57-4006-9105-6CB62A3ACBE8}" srcOrd="2" destOrd="0" presId="urn:microsoft.com/office/officeart/2008/layout/AlternatingHexagons"/>
    <dgm:cxn modelId="{6EBC616C-5A5A-4255-9384-60C63C2A69F9}" type="presParOf" srcId="{DDF388B6-B8C1-4609-944D-8BB4D3E6933B}" destId="{7A7EF915-62EB-419A-8973-242B9ACDF080}" srcOrd="3" destOrd="0" presId="urn:microsoft.com/office/officeart/2008/layout/AlternatingHexagons"/>
    <dgm:cxn modelId="{5F7DFDCA-9A99-4DC9-95FB-0D7720F8E4DE}" type="presParOf" srcId="{DDF388B6-B8C1-4609-944D-8BB4D3E6933B}" destId="{4F275950-0ED1-4AC8-B878-AB89699655D7}" srcOrd="4" destOrd="0" presId="urn:microsoft.com/office/officeart/2008/layout/AlternatingHexagons"/>
    <dgm:cxn modelId="{E429CADE-EA23-4275-B296-3156B172197C}" type="presParOf" srcId="{F154DCAF-4821-405F-A2CA-57BE84AE480B}" destId="{57B0B019-7A8E-457E-99B2-E7F85C38E622}" srcOrd="3" destOrd="0" presId="urn:microsoft.com/office/officeart/2008/layout/AlternatingHexagons"/>
    <dgm:cxn modelId="{28FD94F1-60E6-472C-8853-1B19FBCCE562}" type="presParOf" srcId="{F154DCAF-4821-405F-A2CA-57BE84AE480B}" destId="{947C8057-D8C8-4561-925F-C8FD1B1B93A2}" srcOrd="4" destOrd="0" presId="urn:microsoft.com/office/officeart/2008/layout/AlternatingHexagons"/>
    <dgm:cxn modelId="{F1A0FE85-E329-42B2-A4A4-E5530EEA1D3D}" type="presParOf" srcId="{947C8057-D8C8-4561-925F-C8FD1B1B93A2}" destId="{2329E76F-0654-41E7-9FBA-E0AC7AE3ACB7}" srcOrd="0" destOrd="0" presId="urn:microsoft.com/office/officeart/2008/layout/AlternatingHexagons"/>
    <dgm:cxn modelId="{AD2D7725-7B30-4312-9B22-C4A2B6EBC477}" type="presParOf" srcId="{947C8057-D8C8-4561-925F-C8FD1B1B93A2}" destId="{96335E4D-655D-41C3-A5B9-30E785CBBFD3}" srcOrd="1" destOrd="0" presId="urn:microsoft.com/office/officeart/2008/layout/AlternatingHexagons"/>
    <dgm:cxn modelId="{98746648-8B7C-4084-9D74-8BE0864588BE}" type="presParOf" srcId="{947C8057-D8C8-4561-925F-C8FD1B1B93A2}" destId="{C8D42EC5-31D6-4873-BA17-B50495E4FC0A}" srcOrd="2" destOrd="0" presId="urn:microsoft.com/office/officeart/2008/layout/AlternatingHexagons"/>
    <dgm:cxn modelId="{2C4D23CF-12AA-4419-9D38-34C752C97269}" type="presParOf" srcId="{947C8057-D8C8-4561-925F-C8FD1B1B93A2}" destId="{36AF9104-6A05-44C3-8F59-78C37650FB09}" srcOrd="3" destOrd="0" presId="urn:microsoft.com/office/officeart/2008/layout/AlternatingHexagons"/>
    <dgm:cxn modelId="{8A3D4144-7A4D-4CCE-8C29-CA494DA2668A}" type="presParOf" srcId="{947C8057-D8C8-4561-925F-C8FD1B1B93A2}" destId="{D1687174-7C59-4EE9-963F-110F1B6FB8D7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593D20-53DE-4726-95F9-AC89AAEAE278}" type="doc">
      <dgm:prSet loTypeId="urn:microsoft.com/office/officeart/2008/layout/SquareAccentList" loCatId="list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zh-CN" altLang="en-US"/>
        </a:p>
      </dgm:t>
    </dgm:pt>
    <dgm:pt modelId="{35187ADD-3821-4B90-963F-15ED96A72598}">
      <dgm:prSet phldrT="[文本]" custT="1"/>
      <dgm:spPr/>
      <dgm:t>
        <a:bodyPr/>
        <a:lstStyle/>
        <a:p>
          <a:r>
            <a:rPr lang="zh-CN" altLang="en-US" sz="1600" dirty="0">
              <a:solidFill>
                <a:schemeClr val="bg1"/>
              </a:solidFill>
            </a:rPr>
            <a:t>内部接口</a:t>
          </a:r>
        </a:p>
      </dgm:t>
    </dgm:pt>
    <dgm:pt modelId="{6B5D4180-7020-46D5-8E13-357F9A8778DB}" type="parTrans" cxnId="{5D5FE8E9-6BB3-4E60-B841-68DEE937CCE4}">
      <dgm:prSet/>
      <dgm:spPr/>
      <dgm:t>
        <a:bodyPr/>
        <a:lstStyle/>
        <a:p>
          <a:endParaRPr lang="zh-CN" altLang="en-US" sz="1600"/>
        </a:p>
      </dgm:t>
    </dgm:pt>
    <dgm:pt modelId="{75D8EEE8-1E81-40D6-9C57-670199A36316}" type="sibTrans" cxnId="{5D5FE8E9-6BB3-4E60-B841-68DEE937CCE4}">
      <dgm:prSet/>
      <dgm:spPr/>
      <dgm:t>
        <a:bodyPr/>
        <a:lstStyle/>
        <a:p>
          <a:endParaRPr lang="zh-CN" altLang="en-US" sz="1600"/>
        </a:p>
      </dgm:t>
    </dgm:pt>
    <dgm:pt modelId="{DCEF996C-4465-470E-9299-CAA03C74C711}">
      <dgm:prSet phldrT="[文本]" custT="1"/>
      <dgm:spPr/>
      <dgm:t>
        <a:bodyPr/>
        <a:lstStyle/>
        <a:p>
          <a:r>
            <a:rPr lang="zh-CN" altLang="en-US" sz="1600" dirty="0"/>
            <a:t>状态变更</a:t>
          </a:r>
        </a:p>
      </dgm:t>
    </dgm:pt>
    <dgm:pt modelId="{D489FDC0-0553-433B-801A-BDB4136C1F23}" type="parTrans" cxnId="{356E6A7A-52AD-49EC-8AB3-F730BA1C5B7D}">
      <dgm:prSet/>
      <dgm:spPr/>
      <dgm:t>
        <a:bodyPr/>
        <a:lstStyle/>
        <a:p>
          <a:endParaRPr lang="zh-CN" altLang="en-US" sz="1600"/>
        </a:p>
      </dgm:t>
    </dgm:pt>
    <dgm:pt modelId="{D3FE68BB-EBD0-4BF1-B8D3-41C6ED0A0AA3}" type="sibTrans" cxnId="{356E6A7A-52AD-49EC-8AB3-F730BA1C5B7D}">
      <dgm:prSet/>
      <dgm:spPr/>
      <dgm:t>
        <a:bodyPr/>
        <a:lstStyle/>
        <a:p>
          <a:endParaRPr lang="zh-CN" altLang="en-US" sz="1600"/>
        </a:p>
      </dgm:t>
    </dgm:pt>
    <dgm:pt modelId="{90463E8F-A093-45C6-8DEB-D0B3C7F7375D}">
      <dgm:prSet phldrT="[文本]" custT="1"/>
      <dgm:spPr/>
      <dgm:t>
        <a:bodyPr/>
        <a:lstStyle/>
        <a:p>
          <a:r>
            <a:rPr lang="zh-CN" altLang="en-US" sz="1600" dirty="0">
              <a:solidFill>
                <a:schemeClr val="bg1"/>
              </a:solidFill>
            </a:rPr>
            <a:t>外部接口</a:t>
          </a:r>
        </a:p>
      </dgm:t>
    </dgm:pt>
    <dgm:pt modelId="{281CD5B4-707A-4C60-94BF-BF086D073D39}" type="parTrans" cxnId="{C39483B5-7054-42D0-8F66-5F88E9416462}">
      <dgm:prSet/>
      <dgm:spPr/>
      <dgm:t>
        <a:bodyPr/>
        <a:lstStyle/>
        <a:p>
          <a:endParaRPr lang="zh-CN" altLang="en-US" sz="1600"/>
        </a:p>
      </dgm:t>
    </dgm:pt>
    <dgm:pt modelId="{E5F96B7D-D224-4AFC-9EC6-73A9D237AA02}" type="sibTrans" cxnId="{C39483B5-7054-42D0-8F66-5F88E9416462}">
      <dgm:prSet/>
      <dgm:spPr/>
      <dgm:t>
        <a:bodyPr/>
        <a:lstStyle/>
        <a:p>
          <a:endParaRPr lang="zh-CN" altLang="en-US" sz="1600"/>
        </a:p>
      </dgm:t>
    </dgm:pt>
    <dgm:pt modelId="{AB422793-1290-4056-8397-A432A4275D69}">
      <dgm:prSet phldrT="[文本]" custT="1"/>
      <dgm:spPr/>
      <dgm:t>
        <a:bodyPr/>
        <a:lstStyle/>
        <a:p>
          <a:r>
            <a:rPr lang="zh-CN" altLang="en-US" sz="1600" dirty="0"/>
            <a:t>展示</a:t>
          </a:r>
        </a:p>
      </dgm:t>
    </dgm:pt>
    <dgm:pt modelId="{34B266DD-A5B8-4F19-8C12-A3A50916CD6B}" type="parTrans" cxnId="{3F8FD186-BA48-4CDE-8F26-21FE6A0E1FE3}">
      <dgm:prSet/>
      <dgm:spPr/>
      <dgm:t>
        <a:bodyPr/>
        <a:lstStyle/>
        <a:p>
          <a:endParaRPr lang="zh-CN" altLang="en-US" sz="1600"/>
        </a:p>
      </dgm:t>
    </dgm:pt>
    <dgm:pt modelId="{6F05BEF6-6452-4CD1-8DC3-2963DF87F5FF}" type="sibTrans" cxnId="{3F8FD186-BA48-4CDE-8F26-21FE6A0E1FE3}">
      <dgm:prSet/>
      <dgm:spPr/>
      <dgm:t>
        <a:bodyPr/>
        <a:lstStyle/>
        <a:p>
          <a:endParaRPr lang="zh-CN" altLang="en-US" sz="1600"/>
        </a:p>
      </dgm:t>
    </dgm:pt>
    <dgm:pt modelId="{2842BC99-6E49-4C80-AABD-D7A9375AB5BB}">
      <dgm:prSet phldrT="[文本]" custT="1"/>
      <dgm:spPr/>
      <dgm:t>
        <a:bodyPr/>
        <a:lstStyle/>
        <a:p>
          <a:r>
            <a:rPr lang="zh-CN" altLang="en-US" sz="1600" dirty="0"/>
            <a:t>认购</a:t>
          </a:r>
        </a:p>
      </dgm:t>
    </dgm:pt>
    <dgm:pt modelId="{60FFB127-B7A1-40F2-9E4A-9A429C725D24}" type="parTrans" cxnId="{C6292A2C-8AF3-46E8-9F46-182B0D12C19F}">
      <dgm:prSet/>
      <dgm:spPr/>
      <dgm:t>
        <a:bodyPr/>
        <a:lstStyle/>
        <a:p>
          <a:endParaRPr lang="zh-CN" altLang="en-US" sz="1600"/>
        </a:p>
      </dgm:t>
    </dgm:pt>
    <dgm:pt modelId="{8D7B2B63-A364-41FF-BB63-1333534D889A}" type="sibTrans" cxnId="{C6292A2C-8AF3-46E8-9F46-182B0D12C19F}">
      <dgm:prSet/>
      <dgm:spPr/>
      <dgm:t>
        <a:bodyPr/>
        <a:lstStyle/>
        <a:p>
          <a:endParaRPr lang="zh-CN" altLang="en-US" sz="1600"/>
        </a:p>
      </dgm:t>
    </dgm:pt>
    <dgm:pt modelId="{7A43FCC5-7080-4175-AAC3-E99CBE59DCAB}">
      <dgm:prSet phldrT="[文本]" custT="1"/>
      <dgm:spPr/>
      <dgm:t>
        <a:bodyPr/>
        <a:lstStyle/>
        <a:p>
          <a:r>
            <a:rPr lang="zh-CN" altLang="en-US" sz="1600" dirty="0"/>
            <a:t>提交借款申请</a:t>
          </a:r>
        </a:p>
      </dgm:t>
    </dgm:pt>
    <dgm:pt modelId="{EF7D4E3C-EF3F-4500-8290-317B754BEC8A}" type="sibTrans" cxnId="{D35DDFBC-81AE-44C7-93F2-EADC300EDD42}">
      <dgm:prSet/>
      <dgm:spPr/>
      <dgm:t>
        <a:bodyPr/>
        <a:lstStyle/>
        <a:p>
          <a:endParaRPr lang="zh-CN" altLang="en-US" sz="1600"/>
        </a:p>
      </dgm:t>
    </dgm:pt>
    <dgm:pt modelId="{315581C9-0C15-45D5-9BF0-BC8A8B2129F0}" type="parTrans" cxnId="{D35DDFBC-81AE-44C7-93F2-EADC300EDD42}">
      <dgm:prSet/>
      <dgm:spPr/>
      <dgm:t>
        <a:bodyPr/>
        <a:lstStyle/>
        <a:p>
          <a:endParaRPr lang="zh-CN" altLang="en-US" sz="1600"/>
        </a:p>
      </dgm:t>
    </dgm:pt>
    <dgm:pt modelId="{7BD18CF8-3263-4217-B945-816F6CDB2BA3}">
      <dgm:prSet phldrT="[文本]" custT="1"/>
      <dgm:spPr/>
      <dgm:t>
        <a:bodyPr/>
        <a:lstStyle/>
        <a:p>
          <a:r>
            <a:rPr lang="zh-CN" altLang="en-US" sz="1600" dirty="0"/>
            <a:t>查询</a:t>
          </a:r>
        </a:p>
      </dgm:t>
    </dgm:pt>
    <dgm:pt modelId="{11EA7D99-5FBA-4F12-BD5F-CB20CE6A4112}" type="sibTrans" cxnId="{AA7A0B31-2964-4848-90D5-95EAE6DECDBD}">
      <dgm:prSet/>
      <dgm:spPr/>
      <dgm:t>
        <a:bodyPr/>
        <a:lstStyle/>
        <a:p>
          <a:endParaRPr lang="zh-CN" altLang="en-US" sz="1600"/>
        </a:p>
      </dgm:t>
    </dgm:pt>
    <dgm:pt modelId="{5CE3A533-D06B-4506-BB2E-424581343D60}" type="parTrans" cxnId="{AA7A0B31-2964-4848-90D5-95EAE6DECDBD}">
      <dgm:prSet/>
      <dgm:spPr/>
      <dgm:t>
        <a:bodyPr/>
        <a:lstStyle/>
        <a:p>
          <a:endParaRPr lang="zh-CN" altLang="en-US" sz="1600"/>
        </a:p>
      </dgm:t>
    </dgm:pt>
    <dgm:pt modelId="{4B7AD85F-8248-4046-BC7A-3313F2719BB4}" type="pres">
      <dgm:prSet presAssocID="{2F593D20-53DE-4726-95F9-AC89AAEAE278}" presName="layout" presStyleCnt="0">
        <dgm:presLayoutVars>
          <dgm:chMax/>
          <dgm:chPref/>
          <dgm:dir/>
          <dgm:resizeHandles/>
        </dgm:presLayoutVars>
      </dgm:prSet>
      <dgm:spPr/>
    </dgm:pt>
    <dgm:pt modelId="{E92CB5C9-E7ED-49D4-8BD9-C455F3DA1CE7}" type="pres">
      <dgm:prSet presAssocID="{35187ADD-3821-4B90-963F-15ED96A72598}" presName="root" presStyleCnt="0">
        <dgm:presLayoutVars>
          <dgm:chMax/>
          <dgm:chPref/>
        </dgm:presLayoutVars>
      </dgm:prSet>
      <dgm:spPr/>
    </dgm:pt>
    <dgm:pt modelId="{BB7AA388-30E8-4E0D-BFB7-390AA7D3323A}" type="pres">
      <dgm:prSet presAssocID="{35187ADD-3821-4B90-963F-15ED96A72598}" presName="rootComposite" presStyleCnt="0">
        <dgm:presLayoutVars/>
      </dgm:prSet>
      <dgm:spPr/>
    </dgm:pt>
    <dgm:pt modelId="{212EED38-0572-4E75-B0DC-9EF83D30B3E5}" type="pres">
      <dgm:prSet presAssocID="{35187ADD-3821-4B90-963F-15ED96A72598}" presName="ParentAccent" presStyleLbl="alignNode1" presStyleIdx="0" presStyleCnt="2" custScaleX="88763" custLinFactNeighborX="-58147" custLinFactNeighborY="3330"/>
      <dgm:spPr/>
    </dgm:pt>
    <dgm:pt modelId="{6453889F-9829-4C33-964C-6B7183252C3F}" type="pres">
      <dgm:prSet presAssocID="{35187ADD-3821-4B90-963F-15ED96A72598}" presName="ParentSmallAccent" presStyleLbl="fgAcc1" presStyleIdx="0" presStyleCnt="2" custLinFactX="-311795" custLinFactNeighborX="-400000"/>
      <dgm:spPr/>
    </dgm:pt>
    <dgm:pt modelId="{A1713193-A598-4BD8-A013-6D88E36AE50C}" type="pres">
      <dgm:prSet presAssocID="{35187ADD-3821-4B90-963F-15ED96A72598}" presName="Parent" presStyleLbl="revTx" presStyleIdx="0" presStyleCnt="7" custScaleY="41439" custLinFactNeighborX="-44924" custLinFactNeighborY="82637">
        <dgm:presLayoutVars>
          <dgm:chMax/>
          <dgm:chPref val="4"/>
          <dgm:bulletEnabled val="1"/>
        </dgm:presLayoutVars>
      </dgm:prSet>
      <dgm:spPr/>
    </dgm:pt>
    <dgm:pt modelId="{41F12361-B052-42FE-80F0-B01359B96D20}" type="pres">
      <dgm:prSet presAssocID="{35187ADD-3821-4B90-963F-15ED96A72598}" presName="childShape" presStyleCnt="0">
        <dgm:presLayoutVars>
          <dgm:chMax val="0"/>
          <dgm:chPref val="0"/>
        </dgm:presLayoutVars>
      </dgm:prSet>
      <dgm:spPr/>
    </dgm:pt>
    <dgm:pt modelId="{6B1D755D-A119-4157-8519-9FE58F9CB981}" type="pres">
      <dgm:prSet presAssocID="{7BD18CF8-3263-4217-B945-816F6CDB2BA3}" presName="childComposite" presStyleCnt="0">
        <dgm:presLayoutVars>
          <dgm:chMax val="0"/>
          <dgm:chPref val="0"/>
        </dgm:presLayoutVars>
      </dgm:prSet>
      <dgm:spPr/>
    </dgm:pt>
    <dgm:pt modelId="{3B4E0E91-C74C-4AFF-A0AF-AFE8F9302C06}" type="pres">
      <dgm:prSet presAssocID="{7BD18CF8-3263-4217-B945-816F6CDB2BA3}" presName="ChildAccent" presStyleLbl="solidFgAcc1" presStyleIdx="0" presStyleCnt="5" custLinFactX="-311821" custLinFactNeighborX="-400000"/>
      <dgm:spPr/>
    </dgm:pt>
    <dgm:pt modelId="{FAB93730-A53D-478A-9ECC-D65C60B47C94}" type="pres">
      <dgm:prSet presAssocID="{7BD18CF8-3263-4217-B945-816F6CDB2BA3}" presName="Child" presStyleLbl="revTx" presStyleIdx="1" presStyleCnt="7" custScaleY="74896" custLinFactNeighborX="-52274" custLinFactNeighborY="-2007">
        <dgm:presLayoutVars>
          <dgm:chMax val="0"/>
          <dgm:chPref val="0"/>
          <dgm:bulletEnabled val="1"/>
        </dgm:presLayoutVars>
      </dgm:prSet>
      <dgm:spPr/>
    </dgm:pt>
    <dgm:pt modelId="{D1280128-9B22-4349-B758-EA08A6C36627}" type="pres">
      <dgm:prSet presAssocID="{DCEF996C-4465-470E-9299-CAA03C74C711}" presName="childComposite" presStyleCnt="0">
        <dgm:presLayoutVars>
          <dgm:chMax val="0"/>
          <dgm:chPref val="0"/>
        </dgm:presLayoutVars>
      </dgm:prSet>
      <dgm:spPr/>
    </dgm:pt>
    <dgm:pt modelId="{B05B6A6C-72E2-48D9-B053-A59FCA3BEFEF}" type="pres">
      <dgm:prSet presAssocID="{DCEF996C-4465-470E-9299-CAA03C74C711}" presName="ChildAccent" presStyleLbl="solidFgAcc1" presStyleIdx="1" presStyleCnt="5" custLinFactX="-311821" custLinFactNeighborX="-400000"/>
      <dgm:spPr/>
    </dgm:pt>
    <dgm:pt modelId="{A10A9E64-47CE-4E69-AC0F-B2A9CBB505DC}" type="pres">
      <dgm:prSet presAssocID="{DCEF996C-4465-470E-9299-CAA03C74C711}" presName="Child" presStyleLbl="revTx" presStyleIdx="2" presStyleCnt="7" custLinFactNeighborX="-52274" custLinFactNeighborY="7600">
        <dgm:presLayoutVars>
          <dgm:chMax val="0"/>
          <dgm:chPref val="0"/>
          <dgm:bulletEnabled val="1"/>
        </dgm:presLayoutVars>
      </dgm:prSet>
      <dgm:spPr/>
    </dgm:pt>
    <dgm:pt modelId="{ECA20391-58E1-467D-9548-79423E17953D}" type="pres">
      <dgm:prSet presAssocID="{90463E8F-A093-45C6-8DEB-D0B3C7F7375D}" presName="root" presStyleCnt="0">
        <dgm:presLayoutVars>
          <dgm:chMax/>
          <dgm:chPref/>
        </dgm:presLayoutVars>
      </dgm:prSet>
      <dgm:spPr/>
    </dgm:pt>
    <dgm:pt modelId="{C7E94C19-3B77-4C23-A853-D99E2DDCFA5B}" type="pres">
      <dgm:prSet presAssocID="{90463E8F-A093-45C6-8DEB-D0B3C7F7375D}" presName="rootComposite" presStyleCnt="0">
        <dgm:presLayoutVars/>
      </dgm:prSet>
      <dgm:spPr/>
    </dgm:pt>
    <dgm:pt modelId="{3FC0F008-962B-460B-9B96-CB4EFAEDB377}" type="pres">
      <dgm:prSet presAssocID="{90463E8F-A093-45C6-8DEB-D0B3C7F7375D}" presName="ParentAccent" presStyleLbl="alignNode1" presStyleIdx="1" presStyleCnt="2" custScaleX="87721" custLinFactNeighborX="61842" custLinFactNeighborY="-1043"/>
      <dgm:spPr/>
    </dgm:pt>
    <dgm:pt modelId="{3BCED9D6-1D09-4F70-ABEB-B0E4FE2B0C90}" type="pres">
      <dgm:prSet presAssocID="{90463E8F-A093-45C6-8DEB-D0B3C7F7375D}" presName="ParentSmallAccent" presStyleLbl="fgAcc1" presStyleIdx="1" presStyleCnt="2" custLinFactX="428477" custLinFactNeighborX="500000" custLinFactNeighborY="-1670"/>
      <dgm:spPr/>
    </dgm:pt>
    <dgm:pt modelId="{7AA6D5C5-0FDE-4642-94D6-93E2677AE6D1}" type="pres">
      <dgm:prSet presAssocID="{90463E8F-A093-45C6-8DEB-D0B3C7F7375D}" presName="Parent" presStyleLbl="revTx" presStyleIdx="3" presStyleCnt="7" custScaleX="77229" custScaleY="44733" custLinFactNeighborX="64109" custLinFactNeighborY="82010">
        <dgm:presLayoutVars>
          <dgm:chMax/>
          <dgm:chPref val="4"/>
          <dgm:bulletEnabled val="1"/>
        </dgm:presLayoutVars>
      </dgm:prSet>
      <dgm:spPr/>
    </dgm:pt>
    <dgm:pt modelId="{8C65C4C2-2422-44F2-BB8F-E31A2D950F04}" type="pres">
      <dgm:prSet presAssocID="{90463E8F-A093-45C6-8DEB-D0B3C7F7375D}" presName="childShape" presStyleCnt="0">
        <dgm:presLayoutVars>
          <dgm:chMax val="0"/>
          <dgm:chPref val="0"/>
        </dgm:presLayoutVars>
      </dgm:prSet>
      <dgm:spPr/>
    </dgm:pt>
    <dgm:pt modelId="{A75AF7A6-62C9-4294-B952-6C1AD61195AE}" type="pres">
      <dgm:prSet presAssocID="{7A43FCC5-7080-4175-AAC3-E99CBE59DCAB}" presName="childComposite" presStyleCnt="0">
        <dgm:presLayoutVars>
          <dgm:chMax val="0"/>
          <dgm:chPref val="0"/>
        </dgm:presLayoutVars>
      </dgm:prSet>
      <dgm:spPr/>
    </dgm:pt>
    <dgm:pt modelId="{C8783FA7-E32A-440E-ADF7-E0CEC338DE88}" type="pres">
      <dgm:prSet presAssocID="{7A43FCC5-7080-4175-AAC3-E99CBE59DCAB}" presName="ChildAccent" presStyleLbl="solidFgAcc1" presStyleIdx="2" presStyleCnt="5" custLinFactX="428492" custLinFactNeighborX="500000" custLinFactNeighborY="-1670"/>
      <dgm:spPr/>
    </dgm:pt>
    <dgm:pt modelId="{838A5FC0-4675-4F08-8CDE-EF996DB29170}" type="pres">
      <dgm:prSet presAssocID="{7A43FCC5-7080-4175-AAC3-E99CBE59DCAB}" presName="Child" presStyleLbl="revTx" presStyleIdx="4" presStyleCnt="7" custLinFactNeighborX="73363" custLinFactNeighborY="-716">
        <dgm:presLayoutVars>
          <dgm:chMax val="0"/>
          <dgm:chPref val="0"/>
          <dgm:bulletEnabled val="1"/>
        </dgm:presLayoutVars>
      </dgm:prSet>
      <dgm:spPr/>
    </dgm:pt>
    <dgm:pt modelId="{23B7CEB6-A9A6-477F-945D-A0E7917C7A80}" type="pres">
      <dgm:prSet presAssocID="{AB422793-1290-4056-8397-A432A4275D69}" presName="childComposite" presStyleCnt="0">
        <dgm:presLayoutVars>
          <dgm:chMax val="0"/>
          <dgm:chPref val="0"/>
        </dgm:presLayoutVars>
      </dgm:prSet>
      <dgm:spPr/>
    </dgm:pt>
    <dgm:pt modelId="{3227EAAD-5263-4E9C-BC94-A1BB7C5A0D55}" type="pres">
      <dgm:prSet presAssocID="{AB422793-1290-4056-8397-A432A4275D69}" presName="ChildAccent" presStyleLbl="solidFgAcc1" presStyleIdx="3" presStyleCnt="5" custLinFactX="428492" custLinFactNeighborX="500000" custLinFactNeighborY="-1670"/>
      <dgm:spPr/>
    </dgm:pt>
    <dgm:pt modelId="{4A46D205-5B7F-4DB1-8C0A-ED6C5DBB47DC}" type="pres">
      <dgm:prSet presAssocID="{AB422793-1290-4056-8397-A432A4275D69}" presName="Child" presStyleLbl="revTx" presStyleIdx="5" presStyleCnt="7" custLinFactNeighborX="73363" custLinFactNeighborY="-716">
        <dgm:presLayoutVars>
          <dgm:chMax val="0"/>
          <dgm:chPref val="0"/>
          <dgm:bulletEnabled val="1"/>
        </dgm:presLayoutVars>
      </dgm:prSet>
      <dgm:spPr/>
    </dgm:pt>
    <dgm:pt modelId="{23B32B4E-F2C1-4FAD-A0D9-7699A08A5DAE}" type="pres">
      <dgm:prSet presAssocID="{2842BC99-6E49-4C80-AABD-D7A9375AB5BB}" presName="childComposite" presStyleCnt="0">
        <dgm:presLayoutVars>
          <dgm:chMax val="0"/>
          <dgm:chPref val="0"/>
        </dgm:presLayoutVars>
      </dgm:prSet>
      <dgm:spPr/>
    </dgm:pt>
    <dgm:pt modelId="{20F8FF05-50DD-4EB0-95CC-58E24384136D}" type="pres">
      <dgm:prSet presAssocID="{2842BC99-6E49-4C80-AABD-D7A9375AB5BB}" presName="ChildAccent" presStyleLbl="solidFgAcc1" presStyleIdx="4" presStyleCnt="5" custLinFactX="428492" custLinFactNeighborX="500000" custLinFactNeighborY="-1670"/>
      <dgm:spPr/>
    </dgm:pt>
    <dgm:pt modelId="{799CCEDB-CBF0-4F8F-90EB-9D5C13B3631C}" type="pres">
      <dgm:prSet presAssocID="{2842BC99-6E49-4C80-AABD-D7A9375AB5BB}" presName="Child" presStyleLbl="revTx" presStyleIdx="6" presStyleCnt="7" custLinFactNeighborX="73715" custLinFactNeighborY="-2107">
        <dgm:presLayoutVars>
          <dgm:chMax val="0"/>
          <dgm:chPref val="0"/>
          <dgm:bulletEnabled val="1"/>
        </dgm:presLayoutVars>
      </dgm:prSet>
      <dgm:spPr/>
    </dgm:pt>
  </dgm:ptLst>
  <dgm:cxnLst>
    <dgm:cxn modelId="{2FD3CF0A-6B85-4A64-A63B-EF19AB8A6135}" type="presOf" srcId="{DCEF996C-4465-470E-9299-CAA03C74C711}" destId="{A10A9E64-47CE-4E69-AC0F-B2A9CBB505DC}" srcOrd="0" destOrd="0" presId="urn:microsoft.com/office/officeart/2008/layout/SquareAccentList"/>
    <dgm:cxn modelId="{A9C5241E-7B8C-4157-BDC9-927085589C5D}" type="presOf" srcId="{90463E8F-A093-45C6-8DEB-D0B3C7F7375D}" destId="{7AA6D5C5-0FDE-4642-94D6-93E2677AE6D1}" srcOrd="0" destOrd="0" presId="urn:microsoft.com/office/officeart/2008/layout/SquareAccentList"/>
    <dgm:cxn modelId="{C6292A2C-8AF3-46E8-9F46-182B0D12C19F}" srcId="{90463E8F-A093-45C6-8DEB-D0B3C7F7375D}" destId="{2842BC99-6E49-4C80-AABD-D7A9375AB5BB}" srcOrd="2" destOrd="0" parTransId="{60FFB127-B7A1-40F2-9E4A-9A429C725D24}" sibTransId="{8D7B2B63-A364-41FF-BB63-1333534D889A}"/>
    <dgm:cxn modelId="{AA7A0B31-2964-4848-90D5-95EAE6DECDBD}" srcId="{35187ADD-3821-4B90-963F-15ED96A72598}" destId="{7BD18CF8-3263-4217-B945-816F6CDB2BA3}" srcOrd="0" destOrd="0" parTransId="{5CE3A533-D06B-4506-BB2E-424581343D60}" sibTransId="{11EA7D99-5FBA-4F12-BD5F-CB20CE6A4112}"/>
    <dgm:cxn modelId="{356E6A7A-52AD-49EC-8AB3-F730BA1C5B7D}" srcId="{35187ADD-3821-4B90-963F-15ED96A72598}" destId="{DCEF996C-4465-470E-9299-CAA03C74C711}" srcOrd="1" destOrd="0" parTransId="{D489FDC0-0553-433B-801A-BDB4136C1F23}" sibTransId="{D3FE68BB-EBD0-4BF1-B8D3-41C6ED0A0AA3}"/>
    <dgm:cxn modelId="{14805F80-CDB4-4108-99F8-30D0A0C81E58}" type="presOf" srcId="{7A43FCC5-7080-4175-AAC3-E99CBE59DCAB}" destId="{838A5FC0-4675-4F08-8CDE-EF996DB29170}" srcOrd="0" destOrd="0" presId="urn:microsoft.com/office/officeart/2008/layout/SquareAccentList"/>
    <dgm:cxn modelId="{3F8FD186-BA48-4CDE-8F26-21FE6A0E1FE3}" srcId="{90463E8F-A093-45C6-8DEB-D0B3C7F7375D}" destId="{AB422793-1290-4056-8397-A432A4275D69}" srcOrd="1" destOrd="0" parTransId="{34B266DD-A5B8-4F19-8C12-A3A50916CD6B}" sibTransId="{6F05BEF6-6452-4CD1-8DC3-2963DF87F5FF}"/>
    <dgm:cxn modelId="{EB3B5992-89E3-4B51-9745-933B2D7F1C11}" type="presOf" srcId="{AB422793-1290-4056-8397-A432A4275D69}" destId="{4A46D205-5B7F-4DB1-8C0A-ED6C5DBB47DC}" srcOrd="0" destOrd="0" presId="urn:microsoft.com/office/officeart/2008/layout/SquareAccentList"/>
    <dgm:cxn modelId="{DD2E98AC-DCB5-47E1-920F-1653929E63D8}" type="presOf" srcId="{35187ADD-3821-4B90-963F-15ED96A72598}" destId="{A1713193-A598-4BD8-A013-6D88E36AE50C}" srcOrd="0" destOrd="0" presId="urn:microsoft.com/office/officeart/2008/layout/SquareAccentList"/>
    <dgm:cxn modelId="{C39483B5-7054-42D0-8F66-5F88E9416462}" srcId="{2F593D20-53DE-4726-95F9-AC89AAEAE278}" destId="{90463E8F-A093-45C6-8DEB-D0B3C7F7375D}" srcOrd="1" destOrd="0" parTransId="{281CD5B4-707A-4C60-94BF-BF086D073D39}" sibTransId="{E5F96B7D-D224-4AFC-9EC6-73A9D237AA02}"/>
    <dgm:cxn modelId="{C82A8FBA-69D8-4C86-92AE-7E76EB0A4297}" type="presOf" srcId="{2F593D20-53DE-4726-95F9-AC89AAEAE278}" destId="{4B7AD85F-8248-4046-BC7A-3313F2719BB4}" srcOrd="0" destOrd="0" presId="urn:microsoft.com/office/officeart/2008/layout/SquareAccentList"/>
    <dgm:cxn modelId="{D35DDFBC-81AE-44C7-93F2-EADC300EDD42}" srcId="{90463E8F-A093-45C6-8DEB-D0B3C7F7375D}" destId="{7A43FCC5-7080-4175-AAC3-E99CBE59DCAB}" srcOrd="0" destOrd="0" parTransId="{315581C9-0C15-45D5-9BF0-BC8A8B2129F0}" sibTransId="{EF7D4E3C-EF3F-4500-8290-317B754BEC8A}"/>
    <dgm:cxn modelId="{5D5FE8E9-6BB3-4E60-B841-68DEE937CCE4}" srcId="{2F593D20-53DE-4726-95F9-AC89AAEAE278}" destId="{35187ADD-3821-4B90-963F-15ED96A72598}" srcOrd="0" destOrd="0" parTransId="{6B5D4180-7020-46D5-8E13-357F9A8778DB}" sibTransId="{75D8EEE8-1E81-40D6-9C57-670199A36316}"/>
    <dgm:cxn modelId="{31DCA0EF-20FA-403A-AC50-8514BD024726}" type="presOf" srcId="{2842BC99-6E49-4C80-AABD-D7A9375AB5BB}" destId="{799CCEDB-CBF0-4F8F-90EB-9D5C13B3631C}" srcOrd="0" destOrd="0" presId="urn:microsoft.com/office/officeart/2008/layout/SquareAccentList"/>
    <dgm:cxn modelId="{2A09F5FE-AD30-4906-9B86-7232197CB5DB}" type="presOf" srcId="{7BD18CF8-3263-4217-B945-816F6CDB2BA3}" destId="{FAB93730-A53D-478A-9ECC-D65C60B47C94}" srcOrd="0" destOrd="0" presId="urn:microsoft.com/office/officeart/2008/layout/SquareAccentList"/>
    <dgm:cxn modelId="{0FBAE83F-A631-4E9D-8B11-8A51ACC43884}" type="presParOf" srcId="{4B7AD85F-8248-4046-BC7A-3313F2719BB4}" destId="{E92CB5C9-E7ED-49D4-8BD9-C455F3DA1CE7}" srcOrd="0" destOrd="0" presId="urn:microsoft.com/office/officeart/2008/layout/SquareAccentList"/>
    <dgm:cxn modelId="{6D8CFBE5-F8F8-4120-9473-E7D4B8ACF2BB}" type="presParOf" srcId="{E92CB5C9-E7ED-49D4-8BD9-C455F3DA1CE7}" destId="{BB7AA388-30E8-4E0D-BFB7-390AA7D3323A}" srcOrd="0" destOrd="0" presId="urn:microsoft.com/office/officeart/2008/layout/SquareAccentList"/>
    <dgm:cxn modelId="{8B5A122D-08FE-4E83-85FD-1BA21A26D269}" type="presParOf" srcId="{BB7AA388-30E8-4E0D-BFB7-390AA7D3323A}" destId="{212EED38-0572-4E75-B0DC-9EF83D30B3E5}" srcOrd="0" destOrd="0" presId="urn:microsoft.com/office/officeart/2008/layout/SquareAccentList"/>
    <dgm:cxn modelId="{3B5E7DE6-9820-484E-9FDE-D53DFB493312}" type="presParOf" srcId="{BB7AA388-30E8-4E0D-BFB7-390AA7D3323A}" destId="{6453889F-9829-4C33-964C-6B7183252C3F}" srcOrd="1" destOrd="0" presId="urn:microsoft.com/office/officeart/2008/layout/SquareAccentList"/>
    <dgm:cxn modelId="{EDC7524D-EB6D-4C6C-93FE-3800AEE59C21}" type="presParOf" srcId="{BB7AA388-30E8-4E0D-BFB7-390AA7D3323A}" destId="{A1713193-A598-4BD8-A013-6D88E36AE50C}" srcOrd="2" destOrd="0" presId="urn:microsoft.com/office/officeart/2008/layout/SquareAccentList"/>
    <dgm:cxn modelId="{3E68C43D-B308-47E0-80B2-F89DFB08987E}" type="presParOf" srcId="{E92CB5C9-E7ED-49D4-8BD9-C455F3DA1CE7}" destId="{41F12361-B052-42FE-80F0-B01359B96D20}" srcOrd="1" destOrd="0" presId="urn:microsoft.com/office/officeart/2008/layout/SquareAccentList"/>
    <dgm:cxn modelId="{1CD688A5-8885-4A4B-BB43-0F88B212B3AE}" type="presParOf" srcId="{41F12361-B052-42FE-80F0-B01359B96D20}" destId="{6B1D755D-A119-4157-8519-9FE58F9CB981}" srcOrd="0" destOrd="0" presId="urn:microsoft.com/office/officeart/2008/layout/SquareAccentList"/>
    <dgm:cxn modelId="{51BABFB0-AA09-47F1-BEDE-576381C97340}" type="presParOf" srcId="{6B1D755D-A119-4157-8519-9FE58F9CB981}" destId="{3B4E0E91-C74C-4AFF-A0AF-AFE8F9302C06}" srcOrd="0" destOrd="0" presId="urn:microsoft.com/office/officeart/2008/layout/SquareAccentList"/>
    <dgm:cxn modelId="{9F318C76-4F02-442D-880C-F67896A77273}" type="presParOf" srcId="{6B1D755D-A119-4157-8519-9FE58F9CB981}" destId="{FAB93730-A53D-478A-9ECC-D65C60B47C94}" srcOrd="1" destOrd="0" presId="urn:microsoft.com/office/officeart/2008/layout/SquareAccentList"/>
    <dgm:cxn modelId="{991C1EBA-3AD4-463D-B913-52B0423D89BA}" type="presParOf" srcId="{41F12361-B052-42FE-80F0-B01359B96D20}" destId="{D1280128-9B22-4349-B758-EA08A6C36627}" srcOrd="1" destOrd="0" presId="urn:microsoft.com/office/officeart/2008/layout/SquareAccentList"/>
    <dgm:cxn modelId="{8DFDF20A-6DD4-4FEB-8B48-5FD970F72EE6}" type="presParOf" srcId="{D1280128-9B22-4349-B758-EA08A6C36627}" destId="{B05B6A6C-72E2-48D9-B053-A59FCA3BEFEF}" srcOrd="0" destOrd="0" presId="urn:microsoft.com/office/officeart/2008/layout/SquareAccentList"/>
    <dgm:cxn modelId="{9B300C77-8A98-4C41-A761-A1B8401A0A00}" type="presParOf" srcId="{D1280128-9B22-4349-B758-EA08A6C36627}" destId="{A10A9E64-47CE-4E69-AC0F-B2A9CBB505DC}" srcOrd="1" destOrd="0" presId="urn:microsoft.com/office/officeart/2008/layout/SquareAccentList"/>
    <dgm:cxn modelId="{15077707-24C1-41F2-ACEC-223F52CDA473}" type="presParOf" srcId="{4B7AD85F-8248-4046-BC7A-3313F2719BB4}" destId="{ECA20391-58E1-467D-9548-79423E17953D}" srcOrd="1" destOrd="0" presId="urn:microsoft.com/office/officeart/2008/layout/SquareAccentList"/>
    <dgm:cxn modelId="{BCF74179-9BEF-4F53-8F76-DD4A18C0EFA7}" type="presParOf" srcId="{ECA20391-58E1-467D-9548-79423E17953D}" destId="{C7E94C19-3B77-4C23-A853-D99E2DDCFA5B}" srcOrd="0" destOrd="0" presId="urn:microsoft.com/office/officeart/2008/layout/SquareAccentList"/>
    <dgm:cxn modelId="{29A4ABA6-2DFF-4692-9D10-57315A55BC09}" type="presParOf" srcId="{C7E94C19-3B77-4C23-A853-D99E2DDCFA5B}" destId="{3FC0F008-962B-460B-9B96-CB4EFAEDB377}" srcOrd="0" destOrd="0" presId="urn:microsoft.com/office/officeart/2008/layout/SquareAccentList"/>
    <dgm:cxn modelId="{52BA099D-B60B-4FAB-A1A2-CECDA2A9566C}" type="presParOf" srcId="{C7E94C19-3B77-4C23-A853-D99E2DDCFA5B}" destId="{3BCED9D6-1D09-4F70-ABEB-B0E4FE2B0C90}" srcOrd="1" destOrd="0" presId="urn:microsoft.com/office/officeart/2008/layout/SquareAccentList"/>
    <dgm:cxn modelId="{CC597188-6F6D-43EB-B0F7-BBCC3DE56442}" type="presParOf" srcId="{C7E94C19-3B77-4C23-A853-D99E2DDCFA5B}" destId="{7AA6D5C5-0FDE-4642-94D6-93E2677AE6D1}" srcOrd="2" destOrd="0" presId="urn:microsoft.com/office/officeart/2008/layout/SquareAccentList"/>
    <dgm:cxn modelId="{D61083D4-AA38-492F-A58F-F62356BFA8E1}" type="presParOf" srcId="{ECA20391-58E1-467D-9548-79423E17953D}" destId="{8C65C4C2-2422-44F2-BB8F-E31A2D950F04}" srcOrd="1" destOrd="0" presId="urn:microsoft.com/office/officeart/2008/layout/SquareAccentList"/>
    <dgm:cxn modelId="{4D06F42D-969A-47F2-A5FF-A9500A9AEFC0}" type="presParOf" srcId="{8C65C4C2-2422-44F2-BB8F-E31A2D950F04}" destId="{A75AF7A6-62C9-4294-B952-6C1AD61195AE}" srcOrd="0" destOrd="0" presId="urn:microsoft.com/office/officeart/2008/layout/SquareAccentList"/>
    <dgm:cxn modelId="{3939776D-F064-4B8A-B944-0F5EF35ECDA1}" type="presParOf" srcId="{A75AF7A6-62C9-4294-B952-6C1AD61195AE}" destId="{C8783FA7-E32A-440E-ADF7-E0CEC338DE88}" srcOrd="0" destOrd="0" presId="urn:microsoft.com/office/officeart/2008/layout/SquareAccentList"/>
    <dgm:cxn modelId="{987B11CE-88F5-42C0-903F-97A0B70850F4}" type="presParOf" srcId="{A75AF7A6-62C9-4294-B952-6C1AD61195AE}" destId="{838A5FC0-4675-4F08-8CDE-EF996DB29170}" srcOrd="1" destOrd="0" presId="urn:microsoft.com/office/officeart/2008/layout/SquareAccentList"/>
    <dgm:cxn modelId="{F865B6DC-76DC-4E44-93DE-60D60D1EC4EE}" type="presParOf" srcId="{8C65C4C2-2422-44F2-BB8F-E31A2D950F04}" destId="{23B7CEB6-A9A6-477F-945D-A0E7917C7A80}" srcOrd="1" destOrd="0" presId="urn:microsoft.com/office/officeart/2008/layout/SquareAccentList"/>
    <dgm:cxn modelId="{9FD4AB4F-96D6-4B13-A5F8-D8CB0D9E831B}" type="presParOf" srcId="{23B7CEB6-A9A6-477F-945D-A0E7917C7A80}" destId="{3227EAAD-5263-4E9C-BC94-A1BB7C5A0D55}" srcOrd="0" destOrd="0" presId="urn:microsoft.com/office/officeart/2008/layout/SquareAccentList"/>
    <dgm:cxn modelId="{29BD71AD-7087-4E7A-BF95-CC49A580CB42}" type="presParOf" srcId="{23B7CEB6-A9A6-477F-945D-A0E7917C7A80}" destId="{4A46D205-5B7F-4DB1-8C0A-ED6C5DBB47DC}" srcOrd="1" destOrd="0" presId="urn:microsoft.com/office/officeart/2008/layout/SquareAccentList"/>
    <dgm:cxn modelId="{43FF8BE9-40F7-493E-AD58-C8CAA9E5D7D4}" type="presParOf" srcId="{8C65C4C2-2422-44F2-BB8F-E31A2D950F04}" destId="{23B32B4E-F2C1-4FAD-A0D9-7699A08A5DAE}" srcOrd="2" destOrd="0" presId="urn:microsoft.com/office/officeart/2008/layout/SquareAccentList"/>
    <dgm:cxn modelId="{38274C25-44CB-46E7-8E3C-1806149BCFE0}" type="presParOf" srcId="{23B32B4E-F2C1-4FAD-A0D9-7699A08A5DAE}" destId="{20F8FF05-50DD-4EB0-95CC-58E24384136D}" srcOrd="0" destOrd="0" presId="urn:microsoft.com/office/officeart/2008/layout/SquareAccentList"/>
    <dgm:cxn modelId="{73A43EE2-2A5F-4868-8216-F21CF6FD2FDD}" type="presParOf" srcId="{23B32B4E-F2C1-4FAD-A0D9-7699A08A5DAE}" destId="{799CCEDB-CBF0-4F8F-90EB-9D5C13B3631C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593D20-53DE-4726-95F9-AC89AAEAE278}" type="doc">
      <dgm:prSet loTypeId="urn:microsoft.com/office/officeart/2008/layout/SquareAccentList" loCatId="list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zh-CN" altLang="en-US"/>
        </a:p>
      </dgm:t>
    </dgm:pt>
    <dgm:pt modelId="{35187ADD-3821-4B90-963F-15ED96A72598}">
      <dgm:prSet phldrT="[文本]" custT="1"/>
      <dgm:spPr/>
      <dgm:t>
        <a:bodyPr/>
        <a:lstStyle/>
        <a:p>
          <a:r>
            <a:rPr lang="zh-CN" altLang="en-US" sz="1600" dirty="0">
              <a:solidFill>
                <a:schemeClr val="bg1"/>
              </a:solidFill>
            </a:rPr>
            <a:t>内部接口</a:t>
          </a:r>
        </a:p>
      </dgm:t>
    </dgm:pt>
    <dgm:pt modelId="{6B5D4180-7020-46D5-8E13-357F9A8778DB}" type="parTrans" cxnId="{5D5FE8E9-6BB3-4E60-B841-68DEE937CCE4}">
      <dgm:prSet/>
      <dgm:spPr/>
      <dgm:t>
        <a:bodyPr/>
        <a:lstStyle/>
        <a:p>
          <a:endParaRPr lang="zh-CN" altLang="en-US" sz="1600"/>
        </a:p>
      </dgm:t>
    </dgm:pt>
    <dgm:pt modelId="{75D8EEE8-1E81-40D6-9C57-670199A36316}" type="sibTrans" cxnId="{5D5FE8E9-6BB3-4E60-B841-68DEE937CCE4}">
      <dgm:prSet/>
      <dgm:spPr/>
      <dgm:t>
        <a:bodyPr/>
        <a:lstStyle/>
        <a:p>
          <a:endParaRPr lang="zh-CN" altLang="en-US" sz="1600"/>
        </a:p>
      </dgm:t>
    </dgm:pt>
    <dgm:pt modelId="{DCEF996C-4465-470E-9299-CAA03C74C711}">
      <dgm:prSet phldrT="[文本]" custT="1"/>
      <dgm:spPr/>
      <dgm:t>
        <a:bodyPr/>
        <a:lstStyle/>
        <a:p>
          <a:r>
            <a:rPr lang="zh-CN" altLang="en-US" sz="1400" dirty="0"/>
            <a:t>检验交易可行性</a:t>
          </a:r>
        </a:p>
      </dgm:t>
    </dgm:pt>
    <dgm:pt modelId="{D489FDC0-0553-433B-801A-BDB4136C1F23}" type="parTrans" cxnId="{356E6A7A-52AD-49EC-8AB3-F730BA1C5B7D}">
      <dgm:prSet/>
      <dgm:spPr/>
      <dgm:t>
        <a:bodyPr/>
        <a:lstStyle/>
        <a:p>
          <a:endParaRPr lang="zh-CN" altLang="en-US" sz="1600"/>
        </a:p>
      </dgm:t>
    </dgm:pt>
    <dgm:pt modelId="{D3FE68BB-EBD0-4BF1-B8D3-41C6ED0A0AA3}" type="sibTrans" cxnId="{356E6A7A-52AD-49EC-8AB3-F730BA1C5B7D}">
      <dgm:prSet/>
      <dgm:spPr/>
      <dgm:t>
        <a:bodyPr/>
        <a:lstStyle/>
        <a:p>
          <a:endParaRPr lang="zh-CN" altLang="en-US" sz="1600"/>
        </a:p>
      </dgm:t>
    </dgm:pt>
    <dgm:pt modelId="{90463E8F-A093-45C6-8DEB-D0B3C7F7375D}">
      <dgm:prSet phldrT="[文本]" custT="1"/>
      <dgm:spPr/>
      <dgm:t>
        <a:bodyPr/>
        <a:lstStyle/>
        <a:p>
          <a:r>
            <a:rPr lang="zh-CN" altLang="en-US" sz="1600" dirty="0">
              <a:solidFill>
                <a:schemeClr val="bg1"/>
              </a:solidFill>
            </a:rPr>
            <a:t>外部接口</a:t>
          </a:r>
        </a:p>
      </dgm:t>
    </dgm:pt>
    <dgm:pt modelId="{281CD5B4-707A-4C60-94BF-BF086D073D39}" type="parTrans" cxnId="{C39483B5-7054-42D0-8F66-5F88E9416462}">
      <dgm:prSet/>
      <dgm:spPr/>
      <dgm:t>
        <a:bodyPr/>
        <a:lstStyle/>
        <a:p>
          <a:endParaRPr lang="zh-CN" altLang="en-US" sz="1600"/>
        </a:p>
      </dgm:t>
    </dgm:pt>
    <dgm:pt modelId="{E5F96B7D-D224-4AFC-9EC6-73A9D237AA02}" type="sibTrans" cxnId="{C39483B5-7054-42D0-8F66-5F88E9416462}">
      <dgm:prSet/>
      <dgm:spPr/>
      <dgm:t>
        <a:bodyPr/>
        <a:lstStyle/>
        <a:p>
          <a:endParaRPr lang="zh-CN" altLang="en-US" sz="1600"/>
        </a:p>
      </dgm:t>
    </dgm:pt>
    <dgm:pt modelId="{AB422793-1290-4056-8397-A432A4275D69}">
      <dgm:prSet phldrT="[文本]" custT="1"/>
      <dgm:spPr/>
      <dgm:t>
        <a:bodyPr/>
        <a:lstStyle/>
        <a:p>
          <a:r>
            <a:rPr lang="zh-CN" altLang="en-US" sz="1400" dirty="0"/>
            <a:t>充值</a:t>
          </a:r>
          <a:r>
            <a:rPr lang="en-US" altLang="zh-CN" sz="1400" dirty="0"/>
            <a:t>/</a:t>
          </a:r>
          <a:r>
            <a:rPr lang="zh-CN" altLang="en-US" sz="1400" dirty="0"/>
            <a:t>提现</a:t>
          </a:r>
        </a:p>
      </dgm:t>
    </dgm:pt>
    <dgm:pt modelId="{34B266DD-A5B8-4F19-8C12-A3A50916CD6B}" type="parTrans" cxnId="{3F8FD186-BA48-4CDE-8F26-21FE6A0E1FE3}">
      <dgm:prSet/>
      <dgm:spPr/>
      <dgm:t>
        <a:bodyPr/>
        <a:lstStyle/>
        <a:p>
          <a:endParaRPr lang="zh-CN" altLang="en-US" sz="1600"/>
        </a:p>
      </dgm:t>
    </dgm:pt>
    <dgm:pt modelId="{6F05BEF6-6452-4CD1-8DC3-2963DF87F5FF}" type="sibTrans" cxnId="{3F8FD186-BA48-4CDE-8F26-21FE6A0E1FE3}">
      <dgm:prSet/>
      <dgm:spPr/>
      <dgm:t>
        <a:bodyPr/>
        <a:lstStyle/>
        <a:p>
          <a:endParaRPr lang="zh-CN" altLang="en-US" sz="1600"/>
        </a:p>
      </dgm:t>
    </dgm:pt>
    <dgm:pt modelId="{7A43FCC5-7080-4175-AAC3-E99CBE59DCAB}">
      <dgm:prSet phldrT="[文本]" custT="1"/>
      <dgm:spPr/>
      <dgm:t>
        <a:bodyPr/>
        <a:lstStyle/>
        <a:p>
          <a:r>
            <a:rPr lang="zh-CN" altLang="en-US" sz="1400" dirty="0"/>
            <a:t>查询</a:t>
          </a:r>
          <a:r>
            <a:rPr lang="en-US" altLang="zh-CN" sz="1400" dirty="0"/>
            <a:t>/</a:t>
          </a:r>
          <a:r>
            <a:rPr lang="zh-CN" altLang="en-US" sz="1400" dirty="0"/>
            <a:t>修改账户信息</a:t>
          </a:r>
        </a:p>
      </dgm:t>
    </dgm:pt>
    <dgm:pt modelId="{EF7D4E3C-EF3F-4500-8290-317B754BEC8A}" type="sibTrans" cxnId="{D35DDFBC-81AE-44C7-93F2-EADC300EDD42}">
      <dgm:prSet/>
      <dgm:spPr/>
      <dgm:t>
        <a:bodyPr/>
        <a:lstStyle/>
        <a:p>
          <a:endParaRPr lang="zh-CN" altLang="en-US" sz="1600"/>
        </a:p>
      </dgm:t>
    </dgm:pt>
    <dgm:pt modelId="{315581C9-0C15-45D5-9BF0-BC8A8B2129F0}" type="parTrans" cxnId="{D35DDFBC-81AE-44C7-93F2-EADC300EDD42}">
      <dgm:prSet/>
      <dgm:spPr/>
      <dgm:t>
        <a:bodyPr/>
        <a:lstStyle/>
        <a:p>
          <a:endParaRPr lang="zh-CN" altLang="en-US" sz="1600"/>
        </a:p>
      </dgm:t>
    </dgm:pt>
    <dgm:pt modelId="{7BD18CF8-3263-4217-B945-816F6CDB2BA3}">
      <dgm:prSet phldrT="[文本]" custT="1"/>
      <dgm:spPr/>
      <dgm:t>
        <a:bodyPr/>
        <a:lstStyle/>
        <a:p>
          <a:r>
            <a:rPr lang="zh-CN" altLang="en-US" sz="1400" dirty="0"/>
            <a:t>安全转账（</a:t>
          </a:r>
          <a:r>
            <a:rPr lang="en-US" altLang="zh-CN" sz="1400" dirty="0"/>
            <a:t>SHA-256</a:t>
          </a:r>
          <a:r>
            <a:rPr lang="zh-CN" altLang="en-US" sz="1400" dirty="0"/>
            <a:t>）</a:t>
          </a:r>
        </a:p>
      </dgm:t>
    </dgm:pt>
    <dgm:pt modelId="{11EA7D99-5FBA-4F12-BD5F-CB20CE6A4112}" type="sibTrans" cxnId="{AA7A0B31-2964-4848-90D5-95EAE6DECDBD}">
      <dgm:prSet/>
      <dgm:spPr/>
      <dgm:t>
        <a:bodyPr/>
        <a:lstStyle/>
        <a:p>
          <a:endParaRPr lang="zh-CN" altLang="en-US" sz="1600"/>
        </a:p>
      </dgm:t>
    </dgm:pt>
    <dgm:pt modelId="{5CE3A533-D06B-4506-BB2E-424581343D60}" type="parTrans" cxnId="{AA7A0B31-2964-4848-90D5-95EAE6DECDBD}">
      <dgm:prSet/>
      <dgm:spPr/>
      <dgm:t>
        <a:bodyPr/>
        <a:lstStyle/>
        <a:p>
          <a:endParaRPr lang="zh-CN" altLang="en-US" sz="1600"/>
        </a:p>
      </dgm:t>
    </dgm:pt>
    <dgm:pt modelId="{2842BC99-6E49-4C80-AABD-D7A9375AB5BB}">
      <dgm:prSet phldrT="[文本]" custT="1"/>
      <dgm:spPr/>
      <dgm:t>
        <a:bodyPr/>
        <a:lstStyle/>
        <a:p>
          <a:r>
            <a:rPr lang="zh-CN" altLang="en-US" sz="1400" dirty="0"/>
            <a:t>购买投资产品</a:t>
          </a:r>
          <a:endParaRPr lang="en-US" altLang="zh-CN" sz="1400" dirty="0"/>
        </a:p>
      </dgm:t>
    </dgm:pt>
    <dgm:pt modelId="{8D7B2B63-A364-41FF-BB63-1333534D889A}" type="sibTrans" cxnId="{C6292A2C-8AF3-46E8-9F46-182B0D12C19F}">
      <dgm:prSet/>
      <dgm:spPr/>
      <dgm:t>
        <a:bodyPr/>
        <a:lstStyle/>
        <a:p>
          <a:endParaRPr lang="zh-CN" altLang="en-US" sz="1600"/>
        </a:p>
      </dgm:t>
    </dgm:pt>
    <dgm:pt modelId="{60FFB127-B7A1-40F2-9E4A-9A429C725D24}" type="parTrans" cxnId="{C6292A2C-8AF3-46E8-9F46-182B0D12C19F}">
      <dgm:prSet/>
      <dgm:spPr/>
      <dgm:t>
        <a:bodyPr/>
        <a:lstStyle/>
        <a:p>
          <a:endParaRPr lang="zh-CN" altLang="en-US" sz="1600"/>
        </a:p>
      </dgm:t>
    </dgm:pt>
    <dgm:pt modelId="{05EBE833-22FE-9E49-9DF9-AF080F4E2E55}">
      <dgm:prSet phldrT="[文本]" custT="1"/>
      <dgm:spPr/>
      <dgm:t>
        <a:bodyPr/>
        <a:lstStyle/>
        <a:p>
          <a:r>
            <a:rPr lang="zh-CN" altLang="en-US" sz="1400" dirty="0"/>
            <a:t>绑定</a:t>
          </a:r>
          <a:r>
            <a:rPr lang="en-US" altLang="zh-CN" sz="1400" dirty="0"/>
            <a:t>/</a:t>
          </a:r>
          <a:r>
            <a:rPr lang="zh-CN" altLang="en-US" sz="1400" dirty="0"/>
            <a:t>解绑银行卡</a:t>
          </a:r>
          <a:endParaRPr lang="en-US" altLang="zh-CN" sz="1400" dirty="0"/>
        </a:p>
      </dgm:t>
    </dgm:pt>
    <dgm:pt modelId="{04D0B2D7-3924-7B48-B27E-9E92B97E696D}" type="parTrans" cxnId="{534B5455-F246-8244-923B-184470F034F6}">
      <dgm:prSet/>
      <dgm:spPr/>
      <dgm:t>
        <a:bodyPr/>
        <a:lstStyle/>
        <a:p>
          <a:endParaRPr lang="zh-CN" altLang="en-US"/>
        </a:p>
      </dgm:t>
    </dgm:pt>
    <dgm:pt modelId="{78877391-5BCD-0F49-9641-32608A304663}" type="sibTrans" cxnId="{534B5455-F246-8244-923B-184470F034F6}">
      <dgm:prSet/>
      <dgm:spPr/>
      <dgm:t>
        <a:bodyPr/>
        <a:lstStyle/>
        <a:p>
          <a:endParaRPr lang="zh-CN" altLang="en-US"/>
        </a:p>
      </dgm:t>
    </dgm:pt>
    <dgm:pt modelId="{4B7AD85F-8248-4046-BC7A-3313F2719BB4}" type="pres">
      <dgm:prSet presAssocID="{2F593D20-53DE-4726-95F9-AC89AAEAE278}" presName="layout" presStyleCnt="0">
        <dgm:presLayoutVars>
          <dgm:chMax/>
          <dgm:chPref/>
          <dgm:dir/>
          <dgm:resizeHandles/>
        </dgm:presLayoutVars>
      </dgm:prSet>
      <dgm:spPr/>
    </dgm:pt>
    <dgm:pt modelId="{E92CB5C9-E7ED-49D4-8BD9-C455F3DA1CE7}" type="pres">
      <dgm:prSet presAssocID="{35187ADD-3821-4B90-963F-15ED96A72598}" presName="root" presStyleCnt="0">
        <dgm:presLayoutVars>
          <dgm:chMax/>
          <dgm:chPref/>
        </dgm:presLayoutVars>
      </dgm:prSet>
      <dgm:spPr/>
    </dgm:pt>
    <dgm:pt modelId="{BB7AA388-30E8-4E0D-BFB7-390AA7D3323A}" type="pres">
      <dgm:prSet presAssocID="{35187ADD-3821-4B90-963F-15ED96A72598}" presName="rootComposite" presStyleCnt="0">
        <dgm:presLayoutVars/>
      </dgm:prSet>
      <dgm:spPr/>
    </dgm:pt>
    <dgm:pt modelId="{212EED38-0572-4E75-B0DC-9EF83D30B3E5}" type="pres">
      <dgm:prSet presAssocID="{35187ADD-3821-4B90-963F-15ED96A72598}" presName="ParentAccent" presStyleLbl="alignNode1" presStyleIdx="0" presStyleCnt="2" custScaleX="88763" custLinFactNeighborX="-58147" custLinFactNeighborY="3330"/>
      <dgm:spPr/>
    </dgm:pt>
    <dgm:pt modelId="{6453889F-9829-4C33-964C-6B7183252C3F}" type="pres">
      <dgm:prSet presAssocID="{35187ADD-3821-4B90-963F-15ED96A72598}" presName="ParentSmallAccent" presStyleLbl="fgAcc1" presStyleIdx="0" presStyleCnt="2" custLinFactX="-311795" custLinFactNeighborX="-400000"/>
      <dgm:spPr/>
    </dgm:pt>
    <dgm:pt modelId="{A1713193-A598-4BD8-A013-6D88E36AE50C}" type="pres">
      <dgm:prSet presAssocID="{35187ADD-3821-4B90-963F-15ED96A72598}" presName="Parent" presStyleLbl="revTx" presStyleIdx="0" presStyleCnt="8" custScaleY="41439" custLinFactNeighborX="-44924" custLinFactNeighborY="82637">
        <dgm:presLayoutVars>
          <dgm:chMax/>
          <dgm:chPref val="4"/>
          <dgm:bulletEnabled val="1"/>
        </dgm:presLayoutVars>
      </dgm:prSet>
      <dgm:spPr/>
    </dgm:pt>
    <dgm:pt modelId="{41F12361-B052-42FE-80F0-B01359B96D20}" type="pres">
      <dgm:prSet presAssocID="{35187ADD-3821-4B90-963F-15ED96A72598}" presName="childShape" presStyleCnt="0">
        <dgm:presLayoutVars>
          <dgm:chMax val="0"/>
          <dgm:chPref val="0"/>
        </dgm:presLayoutVars>
      </dgm:prSet>
      <dgm:spPr/>
    </dgm:pt>
    <dgm:pt modelId="{6B1D755D-A119-4157-8519-9FE58F9CB981}" type="pres">
      <dgm:prSet presAssocID="{7BD18CF8-3263-4217-B945-816F6CDB2BA3}" presName="childComposite" presStyleCnt="0">
        <dgm:presLayoutVars>
          <dgm:chMax val="0"/>
          <dgm:chPref val="0"/>
        </dgm:presLayoutVars>
      </dgm:prSet>
      <dgm:spPr/>
    </dgm:pt>
    <dgm:pt modelId="{3B4E0E91-C74C-4AFF-A0AF-AFE8F9302C06}" type="pres">
      <dgm:prSet presAssocID="{7BD18CF8-3263-4217-B945-816F6CDB2BA3}" presName="ChildAccent" presStyleLbl="solidFgAcc1" presStyleIdx="0" presStyleCnt="6" custLinFactX="-311821" custLinFactNeighborX="-400000"/>
      <dgm:spPr/>
    </dgm:pt>
    <dgm:pt modelId="{FAB93730-A53D-478A-9ECC-D65C60B47C94}" type="pres">
      <dgm:prSet presAssocID="{7BD18CF8-3263-4217-B945-816F6CDB2BA3}" presName="Child" presStyleLbl="revTx" presStyleIdx="1" presStyleCnt="8" custScaleY="74896" custLinFactNeighborX="-52274" custLinFactNeighborY="-2007">
        <dgm:presLayoutVars>
          <dgm:chMax val="0"/>
          <dgm:chPref val="0"/>
          <dgm:bulletEnabled val="1"/>
        </dgm:presLayoutVars>
      </dgm:prSet>
      <dgm:spPr/>
    </dgm:pt>
    <dgm:pt modelId="{D1280128-9B22-4349-B758-EA08A6C36627}" type="pres">
      <dgm:prSet presAssocID="{DCEF996C-4465-470E-9299-CAA03C74C711}" presName="childComposite" presStyleCnt="0">
        <dgm:presLayoutVars>
          <dgm:chMax val="0"/>
          <dgm:chPref val="0"/>
        </dgm:presLayoutVars>
      </dgm:prSet>
      <dgm:spPr/>
    </dgm:pt>
    <dgm:pt modelId="{B05B6A6C-72E2-48D9-B053-A59FCA3BEFEF}" type="pres">
      <dgm:prSet presAssocID="{DCEF996C-4465-470E-9299-CAA03C74C711}" presName="ChildAccent" presStyleLbl="solidFgAcc1" presStyleIdx="1" presStyleCnt="6" custLinFactX="-311821" custLinFactNeighborX="-400000"/>
      <dgm:spPr/>
    </dgm:pt>
    <dgm:pt modelId="{A10A9E64-47CE-4E69-AC0F-B2A9CBB505DC}" type="pres">
      <dgm:prSet presAssocID="{DCEF996C-4465-470E-9299-CAA03C74C711}" presName="Child" presStyleLbl="revTx" presStyleIdx="2" presStyleCnt="8" custLinFactNeighborX="-52274" custLinFactNeighborY="7600">
        <dgm:presLayoutVars>
          <dgm:chMax val="0"/>
          <dgm:chPref val="0"/>
          <dgm:bulletEnabled val="1"/>
        </dgm:presLayoutVars>
      </dgm:prSet>
      <dgm:spPr/>
    </dgm:pt>
    <dgm:pt modelId="{ECA20391-58E1-467D-9548-79423E17953D}" type="pres">
      <dgm:prSet presAssocID="{90463E8F-A093-45C6-8DEB-D0B3C7F7375D}" presName="root" presStyleCnt="0">
        <dgm:presLayoutVars>
          <dgm:chMax/>
          <dgm:chPref/>
        </dgm:presLayoutVars>
      </dgm:prSet>
      <dgm:spPr/>
    </dgm:pt>
    <dgm:pt modelId="{C7E94C19-3B77-4C23-A853-D99E2DDCFA5B}" type="pres">
      <dgm:prSet presAssocID="{90463E8F-A093-45C6-8DEB-D0B3C7F7375D}" presName="rootComposite" presStyleCnt="0">
        <dgm:presLayoutVars/>
      </dgm:prSet>
      <dgm:spPr/>
    </dgm:pt>
    <dgm:pt modelId="{3FC0F008-962B-460B-9B96-CB4EFAEDB377}" type="pres">
      <dgm:prSet presAssocID="{90463E8F-A093-45C6-8DEB-D0B3C7F7375D}" presName="ParentAccent" presStyleLbl="alignNode1" presStyleIdx="1" presStyleCnt="2" custScaleX="87721" custLinFactNeighborX="61842" custLinFactNeighborY="-1043"/>
      <dgm:spPr/>
    </dgm:pt>
    <dgm:pt modelId="{3BCED9D6-1D09-4F70-ABEB-B0E4FE2B0C90}" type="pres">
      <dgm:prSet presAssocID="{90463E8F-A093-45C6-8DEB-D0B3C7F7375D}" presName="ParentSmallAccent" presStyleLbl="fgAcc1" presStyleIdx="1" presStyleCnt="2" custLinFactX="428477" custLinFactNeighborX="500000" custLinFactNeighborY="-1670"/>
      <dgm:spPr/>
    </dgm:pt>
    <dgm:pt modelId="{7AA6D5C5-0FDE-4642-94D6-93E2677AE6D1}" type="pres">
      <dgm:prSet presAssocID="{90463E8F-A093-45C6-8DEB-D0B3C7F7375D}" presName="Parent" presStyleLbl="revTx" presStyleIdx="3" presStyleCnt="8" custScaleX="77229" custScaleY="44733" custLinFactNeighborX="64109" custLinFactNeighborY="82010">
        <dgm:presLayoutVars>
          <dgm:chMax/>
          <dgm:chPref val="4"/>
          <dgm:bulletEnabled val="1"/>
        </dgm:presLayoutVars>
      </dgm:prSet>
      <dgm:spPr/>
    </dgm:pt>
    <dgm:pt modelId="{8C65C4C2-2422-44F2-BB8F-E31A2D950F04}" type="pres">
      <dgm:prSet presAssocID="{90463E8F-A093-45C6-8DEB-D0B3C7F7375D}" presName="childShape" presStyleCnt="0">
        <dgm:presLayoutVars>
          <dgm:chMax val="0"/>
          <dgm:chPref val="0"/>
        </dgm:presLayoutVars>
      </dgm:prSet>
      <dgm:spPr/>
    </dgm:pt>
    <dgm:pt modelId="{A75AF7A6-62C9-4294-B952-6C1AD61195AE}" type="pres">
      <dgm:prSet presAssocID="{7A43FCC5-7080-4175-AAC3-E99CBE59DCAB}" presName="childComposite" presStyleCnt="0">
        <dgm:presLayoutVars>
          <dgm:chMax val="0"/>
          <dgm:chPref val="0"/>
        </dgm:presLayoutVars>
      </dgm:prSet>
      <dgm:spPr/>
    </dgm:pt>
    <dgm:pt modelId="{C8783FA7-E32A-440E-ADF7-E0CEC338DE88}" type="pres">
      <dgm:prSet presAssocID="{7A43FCC5-7080-4175-AAC3-E99CBE59DCAB}" presName="ChildAccent" presStyleLbl="solidFgAcc1" presStyleIdx="2" presStyleCnt="6" custLinFactX="442063" custLinFactNeighborX="500000" custLinFactNeighborY="-1670"/>
      <dgm:spPr/>
    </dgm:pt>
    <dgm:pt modelId="{838A5FC0-4675-4F08-8CDE-EF996DB29170}" type="pres">
      <dgm:prSet presAssocID="{7A43FCC5-7080-4175-AAC3-E99CBE59DCAB}" presName="Child" presStyleLbl="revTx" presStyleIdx="4" presStyleCnt="8" custLinFactNeighborX="73363" custLinFactNeighborY="-716">
        <dgm:presLayoutVars>
          <dgm:chMax val="0"/>
          <dgm:chPref val="0"/>
          <dgm:bulletEnabled val="1"/>
        </dgm:presLayoutVars>
      </dgm:prSet>
      <dgm:spPr/>
    </dgm:pt>
    <dgm:pt modelId="{23B7CEB6-A9A6-477F-945D-A0E7917C7A80}" type="pres">
      <dgm:prSet presAssocID="{AB422793-1290-4056-8397-A432A4275D69}" presName="childComposite" presStyleCnt="0">
        <dgm:presLayoutVars>
          <dgm:chMax val="0"/>
          <dgm:chPref val="0"/>
        </dgm:presLayoutVars>
      </dgm:prSet>
      <dgm:spPr/>
    </dgm:pt>
    <dgm:pt modelId="{3227EAAD-5263-4E9C-BC94-A1BB7C5A0D55}" type="pres">
      <dgm:prSet presAssocID="{AB422793-1290-4056-8397-A432A4275D69}" presName="ChildAccent" presStyleLbl="solidFgAcc1" presStyleIdx="3" presStyleCnt="6" custLinFactX="446238" custLinFactNeighborX="500000" custLinFactNeighborY="-1670"/>
      <dgm:spPr/>
    </dgm:pt>
    <dgm:pt modelId="{4A46D205-5B7F-4DB1-8C0A-ED6C5DBB47DC}" type="pres">
      <dgm:prSet presAssocID="{AB422793-1290-4056-8397-A432A4275D69}" presName="Child" presStyleLbl="revTx" presStyleIdx="5" presStyleCnt="8" custLinFactNeighborX="73363" custLinFactNeighborY="-716">
        <dgm:presLayoutVars>
          <dgm:chMax val="0"/>
          <dgm:chPref val="0"/>
          <dgm:bulletEnabled val="1"/>
        </dgm:presLayoutVars>
      </dgm:prSet>
      <dgm:spPr/>
    </dgm:pt>
    <dgm:pt modelId="{23B32B4E-F2C1-4FAD-A0D9-7699A08A5DAE}" type="pres">
      <dgm:prSet presAssocID="{2842BC99-6E49-4C80-AABD-D7A9375AB5BB}" presName="childComposite" presStyleCnt="0">
        <dgm:presLayoutVars>
          <dgm:chMax val="0"/>
          <dgm:chPref val="0"/>
        </dgm:presLayoutVars>
      </dgm:prSet>
      <dgm:spPr/>
    </dgm:pt>
    <dgm:pt modelId="{20F8FF05-50DD-4EB0-95CC-58E24384136D}" type="pres">
      <dgm:prSet presAssocID="{2842BC99-6E49-4C80-AABD-D7A9375AB5BB}" presName="ChildAccent" presStyleLbl="solidFgAcc1" presStyleIdx="4" presStyleCnt="6" custLinFactX="446237" custLinFactNeighborX="500000" custLinFactNeighborY="-6106"/>
      <dgm:spPr/>
    </dgm:pt>
    <dgm:pt modelId="{799CCEDB-CBF0-4F8F-90EB-9D5C13B3631C}" type="pres">
      <dgm:prSet presAssocID="{2842BC99-6E49-4C80-AABD-D7A9375AB5BB}" presName="Child" presStyleLbl="revTx" presStyleIdx="6" presStyleCnt="8" custLinFactNeighborX="73715" custLinFactNeighborY="-2107">
        <dgm:presLayoutVars>
          <dgm:chMax val="0"/>
          <dgm:chPref val="0"/>
          <dgm:bulletEnabled val="1"/>
        </dgm:presLayoutVars>
      </dgm:prSet>
      <dgm:spPr/>
    </dgm:pt>
    <dgm:pt modelId="{0E378E26-9433-D148-9F13-B5E6EC0FADD6}" type="pres">
      <dgm:prSet presAssocID="{05EBE833-22FE-9E49-9DF9-AF080F4E2E55}" presName="childComposite" presStyleCnt="0">
        <dgm:presLayoutVars>
          <dgm:chMax val="0"/>
          <dgm:chPref val="0"/>
        </dgm:presLayoutVars>
      </dgm:prSet>
      <dgm:spPr/>
    </dgm:pt>
    <dgm:pt modelId="{951DEA1B-A8F9-0D44-9EA6-00F0F5168565}" type="pres">
      <dgm:prSet presAssocID="{05EBE833-22FE-9E49-9DF9-AF080F4E2E55}" presName="ChildAccent" presStyleLbl="solidFgAcc1" presStyleIdx="5" presStyleCnt="6" custLinFactX="442063" custLinFactNeighborX="500000" custLinFactNeighborY="-4436"/>
      <dgm:spPr/>
    </dgm:pt>
    <dgm:pt modelId="{6F32BD92-0189-0447-B538-AE4BA1FDE33E}" type="pres">
      <dgm:prSet presAssocID="{05EBE833-22FE-9E49-9DF9-AF080F4E2E55}" presName="Child" presStyleLbl="revTx" presStyleIdx="7" presStyleCnt="8" custLinFactNeighborX="73451" custLinFactNeighborY="698">
        <dgm:presLayoutVars>
          <dgm:chMax val="0"/>
          <dgm:chPref val="0"/>
          <dgm:bulletEnabled val="1"/>
        </dgm:presLayoutVars>
      </dgm:prSet>
      <dgm:spPr/>
    </dgm:pt>
  </dgm:ptLst>
  <dgm:cxnLst>
    <dgm:cxn modelId="{2FD3CF0A-6B85-4A64-A63B-EF19AB8A6135}" type="presOf" srcId="{DCEF996C-4465-470E-9299-CAA03C74C711}" destId="{A10A9E64-47CE-4E69-AC0F-B2A9CBB505DC}" srcOrd="0" destOrd="0" presId="urn:microsoft.com/office/officeart/2008/layout/SquareAccentList"/>
    <dgm:cxn modelId="{A9C5241E-7B8C-4157-BDC9-927085589C5D}" type="presOf" srcId="{90463E8F-A093-45C6-8DEB-D0B3C7F7375D}" destId="{7AA6D5C5-0FDE-4642-94D6-93E2677AE6D1}" srcOrd="0" destOrd="0" presId="urn:microsoft.com/office/officeart/2008/layout/SquareAccentList"/>
    <dgm:cxn modelId="{C6292A2C-8AF3-46E8-9F46-182B0D12C19F}" srcId="{90463E8F-A093-45C6-8DEB-D0B3C7F7375D}" destId="{2842BC99-6E49-4C80-AABD-D7A9375AB5BB}" srcOrd="2" destOrd="0" parTransId="{60FFB127-B7A1-40F2-9E4A-9A429C725D24}" sibTransId="{8D7B2B63-A364-41FF-BB63-1333534D889A}"/>
    <dgm:cxn modelId="{AA7A0B31-2964-4848-90D5-95EAE6DECDBD}" srcId="{35187ADD-3821-4B90-963F-15ED96A72598}" destId="{7BD18CF8-3263-4217-B945-816F6CDB2BA3}" srcOrd="0" destOrd="0" parTransId="{5CE3A533-D06B-4506-BB2E-424581343D60}" sibTransId="{11EA7D99-5FBA-4F12-BD5F-CB20CE6A4112}"/>
    <dgm:cxn modelId="{534B5455-F246-8244-923B-184470F034F6}" srcId="{90463E8F-A093-45C6-8DEB-D0B3C7F7375D}" destId="{05EBE833-22FE-9E49-9DF9-AF080F4E2E55}" srcOrd="3" destOrd="0" parTransId="{04D0B2D7-3924-7B48-B27E-9E92B97E696D}" sibTransId="{78877391-5BCD-0F49-9641-32608A304663}"/>
    <dgm:cxn modelId="{356E6A7A-52AD-49EC-8AB3-F730BA1C5B7D}" srcId="{35187ADD-3821-4B90-963F-15ED96A72598}" destId="{DCEF996C-4465-470E-9299-CAA03C74C711}" srcOrd="1" destOrd="0" parTransId="{D489FDC0-0553-433B-801A-BDB4136C1F23}" sibTransId="{D3FE68BB-EBD0-4BF1-B8D3-41C6ED0A0AA3}"/>
    <dgm:cxn modelId="{14805F80-CDB4-4108-99F8-30D0A0C81E58}" type="presOf" srcId="{7A43FCC5-7080-4175-AAC3-E99CBE59DCAB}" destId="{838A5FC0-4675-4F08-8CDE-EF996DB29170}" srcOrd="0" destOrd="0" presId="urn:microsoft.com/office/officeart/2008/layout/SquareAccentList"/>
    <dgm:cxn modelId="{3F8FD186-BA48-4CDE-8F26-21FE6A0E1FE3}" srcId="{90463E8F-A093-45C6-8DEB-D0B3C7F7375D}" destId="{AB422793-1290-4056-8397-A432A4275D69}" srcOrd="1" destOrd="0" parTransId="{34B266DD-A5B8-4F19-8C12-A3A50916CD6B}" sibTransId="{6F05BEF6-6452-4CD1-8DC3-2963DF87F5FF}"/>
    <dgm:cxn modelId="{0724A488-8BFC-F84C-86B2-B169F8D887A0}" type="presOf" srcId="{05EBE833-22FE-9E49-9DF9-AF080F4E2E55}" destId="{6F32BD92-0189-0447-B538-AE4BA1FDE33E}" srcOrd="0" destOrd="0" presId="urn:microsoft.com/office/officeart/2008/layout/SquareAccentList"/>
    <dgm:cxn modelId="{EB3B5992-89E3-4B51-9745-933B2D7F1C11}" type="presOf" srcId="{AB422793-1290-4056-8397-A432A4275D69}" destId="{4A46D205-5B7F-4DB1-8C0A-ED6C5DBB47DC}" srcOrd="0" destOrd="0" presId="urn:microsoft.com/office/officeart/2008/layout/SquareAccentList"/>
    <dgm:cxn modelId="{DD2E98AC-DCB5-47E1-920F-1653929E63D8}" type="presOf" srcId="{35187ADD-3821-4B90-963F-15ED96A72598}" destId="{A1713193-A598-4BD8-A013-6D88E36AE50C}" srcOrd="0" destOrd="0" presId="urn:microsoft.com/office/officeart/2008/layout/SquareAccentList"/>
    <dgm:cxn modelId="{C39483B5-7054-42D0-8F66-5F88E9416462}" srcId="{2F593D20-53DE-4726-95F9-AC89AAEAE278}" destId="{90463E8F-A093-45C6-8DEB-D0B3C7F7375D}" srcOrd="1" destOrd="0" parTransId="{281CD5B4-707A-4C60-94BF-BF086D073D39}" sibTransId="{E5F96B7D-D224-4AFC-9EC6-73A9D237AA02}"/>
    <dgm:cxn modelId="{C82A8FBA-69D8-4C86-92AE-7E76EB0A4297}" type="presOf" srcId="{2F593D20-53DE-4726-95F9-AC89AAEAE278}" destId="{4B7AD85F-8248-4046-BC7A-3313F2719BB4}" srcOrd="0" destOrd="0" presId="urn:microsoft.com/office/officeart/2008/layout/SquareAccentList"/>
    <dgm:cxn modelId="{D35DDFBC-81AE-44C7-93F2-EADC300EDD42}" srcId="{90463E8F-A093-45C6-8DEB-D0B3C7F7375D}" destId="{7A43FCC5-7080-4175-AAC3-E99CBE59DCAB}" srcOrd="0" destOrd="0" parTransId="{315581C9-0C15-45D5-9BF0-BC8A8B2129F0}" sibTransId="{EF7D4E3C-EF3F-4500-8290-317B754BEC8A}"/>
    <dgm:cxn modelId="{5D5FE8E9-6BB3-4E60-B841-68DEE937CCE4}" srcId="{2F593D20-53DE-4726-95F9-AC89AAEAE278}" destId="{35187ADD-3821-4B90-963F-15ED96A72598}" srcOrd="0" destOrd="0" parTransId="{6B5D4180-7020-46D5-8E13-357F9A8778DB}" sibTransId="{75D8EEE8-1E81-40D6-9C57-670199A36316}"/>
    <dgm:cxn modelId="{31DCA0EF-20FA-403A-AC50-8514BD024726}" type="presOf" srcId="{2842BC99-6E49-4C80-AABD-D7A9375AB5BB}" destId="{799CCEDB-CBF0-4F8F-90EB-9D5C13B3631C}" srcOrd="0" destOrd="0" presId="urn:microsoft.com/office/officeart/2008/layout/SquareAccentList"/>
    <dgm:cxn modelId="{2A09F5FE-AD30-4906-9B86-7232197CB5DB}" type="presOf" srcId="{7BD18CF8-3263-4217-B945-816F6CDB2BA3}" destId="{FAB93730-A53D-478A-9ECC-D65C60B47C94}" srcOrd="0" destOrd="0" presId="urn:microsoft.com/office/officeart/2008/layout/SquareAccentList"/>
    <dgm:cxn modelId="{0FBAE83F-A631-4E9D-8B11-8A51ACC43884}" type="presParOf" srcId="{4B7AD85F-8248-4046-BC7A-3313F2719BB4}" destId="{E92CB5C9-E7ED-49D4-8BD9-C455F3DA1CE7}" srcOrd="0" destOrd="0" presId="urn:microsoft.com/office/officeart/2008/layout/SquareAccentList"/>
    <dgm:cxn modelId="{6D8CFBE5-F8F8-4120-9473-E7D4B8ACF2BB}" type="presParOf" srcId="{E92CB5C9-E7ED-49D4-8BD9-C455F3DA1CE7}" destId="{BB7AA388-30E8-4E0D-BFB7-390AA7D3323A}" srcOrd="0" destOrd="0" presId="urn:microsoft.com/office/officeart/2008/layout/SquareAccentList"/>
    <dgm:cxn modelId="{8B5A122D-08FE-4E83-85FD-1BA21A26D269}" type="presParOf" srcId="{BB7AA388-30E8-4E0D-BFB7-390AA7D3323A}" destId="{212EED38-0572-4E75-B0DC-9EF83D30B3E5}" srcOrd="0" destOrd="0" presId="urn:microsoft.com/office/officeart/2008/layout/SquareAccentList"/>
    <dgm:cxn modelId="{3B5E7DE6-9820-484E-9FDE-D53DFB493312}" type="presParOf" srcId="{BB7AA388-30E8-4E0D-BFB7-390AA7D3323A}" destId="{6453889F-9829-4C33-964C-6B7183252C3F}" srcOrd="1" destOrd="0" presId="urn:microsoft.com/office/officeart/2008/layout/SquareAccentList"/>
    <dgm:cxn modelId="{EDC7524D-EB6D-4C6C-93FE-3800AEE59C21}" type="presParOf" srcId="{BB7AA388-30E8-4E0D-BFB7-390AA7D3323A}" destId="{A1713193-A598-4BD8-A013-6D88E36AE50C}" srcOrd="2" destOrd="0" presId="urn:microsoft.com/office/officeart/2008/layout/SquareAccentList"/>
    <dgm:cxn modelId="{3E68C43D-B308-47E0-80B2-F89DFB08987E}" type="presParOf" srcId="{E92CB5C9-E7ED-49D4-8BD9-C455F3DA1CE7}" destId="{41F12361-B052-42FE-80F0-B01359B96D20}" srcOrd="1" destOrd="0" presId="urn:microsoft.com/office/officeart/2008/layout/SquareAccentList"/>
    <dgm:cxn modelId="{1CD688A5-8885-4A4B-BB43-0F88B212B3AE}" type="presParOf" srcId="{41F12361-B052-42FE-80F0-B01359B96D20}" destId="{6B1D755D-A119-4157-8519-9FE58F9CB981}" srcOrd="0" destOrd="0" presId="urn:microsoft.com/office/officeart/2008/layout/SquareAccentList"/>
    <dgm:cxn modelId="{51BABFB0-AA09-47F1-BEDE-576381C97340}" type="presParOf" srcId="{6B1D755D-A119-4157-8519-9FE58F9CB981}" destId="{3B4E0E91-C74C-4AFF-A0AF-AFE8F9302C06}" srcOrd="0" destOrd="0" presId="urn:microsoft.com/office/officeart/2008/layout/SquareAccentList"/>
    <dgm:cxn modelId="{9F318C76-4F02-442D-880C-F67896A77273}" type="presParOf" srcId="{6B1D755D-A119-4157-8519-9FE58F9CB981}" destId="{FAB93730-A53D-478A-9ECC-D65C60B47C94}" srcOrd="1" destOrd="0" presId="urn:microsoft.com/office/officeart/2008/layout/SquareAccentList"/>
    <dgm:cxn modelId="{991C1EBA-3AD4-463D-B913-52B0423D89BA}" type="presParOf" srcId="{41F12361-B052-42FE-80F0-B01359B96D20}" destId="{D1280128-9B22-4349-B758-EA08A6C36627}" srcOrd="1" destOrd="0" presId="urn:microsoft.com/office/officeart/2008/layout/SquareAccentList"/>
    <dgm:cxn modelId="{8DFDF20A-6DD4-4FEB-8B48-5FD970F72EE6}" type="presParOf" srcId="{D1280128-9B22-4349-B758-EA08A6C36627}" destId="{B05B6A6C-72E2-48D9-B053-A59FCA3BEFEF}" srcOrd="0" destOrd="0" presId="urn:microsoft.com/office/officeart/2008/layout/SquareAccentList"/>
    <dgm:cxn modelId="{9B300C77-8A98-4C41-A761-A1B8401A0A00}" type="presParOf" srcId="{D1280128-9B22-4349-B758-EA08A6C36627}" destId="{A10A9E64-47CE-4E69-AC0F-B2A9CBB505DC}" srcOrd="1" destOrd="0" presId="urn:microsoft.com/office/officeart/2008/layout/SquareAccentList"/>
    <dgm:cxn modelId="{15077707-24C1-41F2-ACEC-223F52CDA473}" type="presParOf" srcId="{4B7AD85F-8248-4046-BC7A-3313F2719BB4}" destId="{ECA20391-58E1-467D-9548-79423E17953D}" srcOrd="1" destOrd="0" presId="urn:microsoft.com/office/officeart/2008/layout/SquareAccentList"/>
    <dgm:cxn modelId="{BCF74179-9BEF-4F53-8F76-DD4A18C0EFA7}" type="presParOf" srcId="{ECA20391-58E1-467D-9548-79423E17953D}" destId="{C7E94C19-3B77-4C23-A853-D99E2DDCFA5B}" srcOrd="0" destOrd="0" presId="urn:microsoft.com/office/officeart/2008/layout/SquareAccentList"/>
    <dgm:cxn modelId="{29A4ABA6-2DFF-4692-9D10-57315A55BC09}" type="presParOf" srcId="{C7E94C19-3B77-4C23-A853-D99E2DDCFA5B}" destId="{3FC0F008-962B-460B-9B96-CB4EFAEDB377}" srcOrd="0" destOrd="0" presId="urn:microsoft.com/office/officeart/2008/layout/SquareAccentList"/>
    <dgm:cxn modelId="{52BA099D-B60B-4FAB-A1A2-CECDA2A9566C}" type="presParOf" srcId="{C7E94C19-3B77-4C23-A853-D99E2DDCFA5B}" destId="{3BCED9D6-1D09-4F70-ABEB-B0E4FE2B0C90}" srcOrd="1" destOrd="0" presId="urn:microsoft.com/office/officeart/2008/layout/SquareAccentList"/>
    <dgm:cxn modelId="{CC597188-6F6D-43EB-B0F7-BBCC3DE56442}" type="presParOf" srcId="{C7E94C19-3B77-4C23-A853-D99E2DDCFA5B}" destId="{7AA6D5C5-0FDE-4642-94D6-93E2677AE6D1}" srcOrd="2" destOrd="0" presId="urn:microsoft.com/office/officeart/2008/layout/SquareAccentList"/>
    <dgm:cxn modelId="{D61083D4-AA38-492F-A58F-F62356BFA8E1}" type="presParOf" srcId="{ECA20391-58E1-467D-9548-79423E17953D}" destId="{8C65C4C2-2422-44F2-BB8F-E31A2D950F04}" srcOrd="1" destOrd="0" presId="urn:microsoft.com/office/officeart/2008/layout/SquareAccentList"/>
    <dgm:cxn modelId="{4D06F42D-969A-47F2-A5FF-A9500A9AEFC0}" type="presParOf" srcId="{8C65C4C2-2422-44F2-BB8F-E31A2D950F04}" destId="{A75AF7A6-62C9-4294-B952-6C1AD61195AE}" srcOrd="0" destOrd="0" presId="urn:microsoft.com/office/officeart/2008/layout/SquareAccentList"/>
    <dgm:cxn modelId="{3939776D-F064-4B8A-B944-0F5EF35ECDA1}" type="presParOf" srcId="{A75AF7A6-62C9-4294-B952-6C1AD61195AE}" destId="{C8783FA7-E32A-440E-ADF7-E0CEC338DE88}" srcOrd="0" destOrd="0" presId="urn:microsoft.com/office/officeart/2008/layout/SquareAccentList"/>
    <dgm:cxn modelId="{987B11CE-88F5-42C0-903F-97A0B70850F4}" type="presParOf" srcId="{A75AF7A6-62C9-4294-B952-6C1AD61195AE}" destId="{838A5FC0-4675-4F08-8CDE-EF996DB29170}" srcOrd="1" destOrd="0" presId="urn:microsoft.com/office/officeart/2008/layout/SquareAccentList"/>
    <dgm:cxn modelId="{F865B6DC-76DC-4E44-93DE-60D60D1EC4EE}" type="presParOf" srcId="{8C65C4C2-2422-44F2-BB8F-E31A2D950F04}" destId="{23B7CEB6-A9A6-477F-945D-A0E7917C7A80}" srcOrd="1" destOrd="0" presId="urn:microsoft.com/office/officeart/2008/layout/SquareAccentList"/>
    <dgm:cxn modelId="{9FD4AB4F-96D6-4B13-A5F8-D8CB0D9E831B}" type="presParOf" srcId="{23B7CEB6-A9A6-477F-945D-A0E7917C7A80}" destId="{3227EAAD-5263-4E9C-BC94-A1BB7C5A0D55}" srcOrd="0" destOrd="0" presId="urn:microsoft.com/office/officeart/2008/layout/SquareAccentList"/>
    <dgm:cxn modelId="{29BD71AD-7087-4E7A-BF95-CC49A580CB42}" type="presParOf" srcId="{23B7CEB6-A9A6-477F-945D-A0E7917C7A80}" destId="{4A46D205-5B7F-4DB1-8C0A-ED6C5DBB47DC}" srcOrd="1" destOrd="0" presId="urn:microsoft.com/office/officeart/2008/layout/SquareAccentList"/>
    <dgm:cxn modelId="{43FF8BE9-40F7-493E-AD58-C8CAA9E5D7D4}" type="presParOf" srcId="{8C65C4C2-2422-44F2-BB8F-E31A2D950F04}" destId="{23B32B4E-F2C1-4FAD-A0D9-7699A08A5DAE}" srcOrd="2" destOrd="0" presId="urn:microsoft.com/office/officeart/2008/layout/SquareAccentList"/>
    <dgm:cxn modelId="{38274C25-44CB-46E7-8E3C-1806149BCFE0}" type="presParOf" srcId="{23B32B4E-F2C1-4FAD-A0D9-7699A08A5DAE}" destId="{20F8FF05-50DD-4EB0-95CC-58E24384136D}" srcOrd="0" destOrd="0" presId="urn:microsoft.com/office/officeart/2008/layout/SquareAccentList"/>
    <dgm:cxn modelId="{73A43EE2-2A5F-4868-8216-F21CF6FD2FDD}" type="presParOf" srcId="{23B32B4E-F2C1-4FAD-A0D9-7699A08A5DAE}" destId="{799CCEDB-CBF0-4F8F-90EB-9D5C13B3631C}" srcOrd="1" destOrd="0" presId="urn:microsoft.com/office/officeart/2008/layout/SquareAccentList"/>
    <dgm:cxn modelId="{F327CFEB-5790-434F-8538-0276F773F2BB}" type="presParOf" srcId="{8C65C4C2-2422-44F2-BB8F-E31A2D950F04}" destId="{0E378E26-9433-D148-9F13-B5E6EC0FADD6}" srcOrd="3" destOrd="0" presId="urn:microsoft.com/office/officeart/2008/layout/SquareAccentList"/>
    <dgm:cxn modelId="{8047511C-A0AA-AA41-BB12-822666940F14}" type="presParOf" srcId="{0E378E26-9433-D148-9F13-B5E6EC0FADD6}" destId="{951DEA1B-A8F9-0D44-9EA6-00F0F5168565}" srcOrd="0" destOrd="0" presId="urn:microsoft.com/office/officeart/2008/layout/SquareAccentList"/>
    <dgm:cxn modelId="{E2934876-ADCD-7646-8FE2-64EC57582F20}" type="presParOf" srcId="{0E378E26-9433-D148-9F13-B5E6EC0FADD6}" destId="{6F32BD92-0189-0447-B538-AE4BA1FDE33E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763157-88AF-472A-969A-CB5E6FA4D502}">
      <dsp:nvSpPr>
        <dsp:cNvPr id="0" name=""/>
        <dsp:cNvSpPr/>
      </dsp:nvSpPr>
      <dsp:spPr>
        <a:xfrm rot="5400000">
          <a:off x="1584099" y="59019"/>
          <a:ext cx="907340" cy="789386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审核</a:t>
          </a:r>
          <a:endParaRPr lang="en-US" altLang="zh-CN" sz="1100" kern="1200" dirty="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通过</a:t>
          </a:r>
        </a:p>
      </dsp:txBody>
      <dsp:txXfrm rot="-5400000">
        <a:off x="1766089" y="141436"/>
        <a:ext cx="543360" cy="624552"/>
      </dsp:txXfrm>
    </dsp:sp>
    <dsp:sp modelId="{158211E3-DF08-441D-A75C-7F12166A6A4C}">
      <dsp:nvSpPr>
        <dsp:cNvPr id="0" name=""/>
        <dsp:cNvSpPr/>
      </dsp:nvSpPr>
      <dsp:spPr>
        <a:xfrm>
          <a:off x="2456416" y="181510"/>
          <a:ext cx="1012591" cy="544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4EE3FC-171B-4835-8D09-5B3945A8BBDB}">
      <dsp:nvSpPr>
        <dsp:cNvPr id="0" name=""/>
        <dsp:cNvSpPr/>
      </dsp:nvSpPr>
      <dsp:spPr>
        <a:xfrm rot="5400000">
          <a:off x="731562" y="59019"/>
          <a:ext cx="907340" cy="789386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shade val="80000"/>
            <a:hueOff val="64256"/>
            <a:satOff val="-2582"/>
            <a:lumOff val="55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未审核</a:t>
          </a:r>
        </a:p>
      </dsp:txBody>
      <dsp:txXfrm rot="-5400000">
        <a:off x="913552" y="141436"/>
        <a:ext cx="543360" cy="624552"/>
      </dsp:txXfrm>
    </dsp:sp>
    <dsp:sp modelId="{7CBF1B7A-46FF-407D-B4A4-ACC0DFF399B5}">
      <dsp:nvSpPr>
        <dsp:cNvPr id="0" name=""/>
        <dsp:cNvSpPr/>
      </dsp:nvSpPr>
      <dsp:spPr>
        <a:xfrm rot="5400000">
          <a:off x="1156197" y="829170"/>
          <a:ext cx="907340" cy="789386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shade val="80000"/>
            <a:hueOff val="128512"/>
            <a:satOff val="-5164"/>
            <a:lumOff val="110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合约中</a:t>
          </a:r>
        </a:p>
      </dsp:txBody>
      <dsp:txXfrm rot="-5400000">
        <a:off x="1338187" y="911587"/>
        <a:ext cx="543360" cy="624552"/>
      </dsp:txXfrm>
    </dsp:sp>
    <dsp:sp modelId="{AA58C020-F624-4112-BA77-389CC8C59DC0}">
      <dsp:nvSpPr>
        <dsp:cNvPr id="0" name=""/>
        <dsp:cNvSpPr/>
      </dsp:nvSpPr>
      <dsp:spPr>
        <a:xfrm>
          <a:off x="202582" y="951661"/>
          <a:ext cx="979927" cy="544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275950-0ED1-4AC8-B878-AB89699655D7}">
      <dsp:nvSpPr>
        <dsp:cNvPr id="0" name=""/>
        <dsp:cNvSpPr/>
      </dsp:nvSpPr>
      <dsp:spPr>
        <a:xfrm rot="5400000">
          <a:off x="2008734" y="829170"/>
          <a:ext cx="907340" cy="789386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shade val="80000"/>
            <a:hueOff val="192768"/>
            <a:satOff val="-7745"/>
            <a:lumOff val="165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逾期</a:t>
          </a:r>
        </a:p>
      </dsp:txBody>
      <dsp:txXfrm rot="-5400000">
        <a:off x="2190724" y="911587"/>
        <a:ext cx="543360" cy="624552"/>
      </dsp:txXfrm>
    </dsp:sp>
    <dsp:sp modelId="{2329E76F-0654-41E7-9FBA-E0AC7AE3ACB7}">
      <dsp:nvSpPr>
        <dsp:cNvPr id="0" name=""/>
        <dsp:cNvSpPr/>
      </dsp:nvSpPr>
      <dsp:spPr>
        <a:xfrm rot="5400000">
          <a:off x="331098" y="809816"/>
          <a:ext cx="907340" cy="789386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shade val="80000"/>
            <a:hueOff val="257024"/>
            <a:satOff val="-10327"/>
            <a:lumOff val="221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审核未通过</a:t>
          </a:r>
        </a:p>
      </dsp:txBody>
      <dsp:txXfrm rot="-5400000">
        <a:off x="513088" y="892233"/>
        <a:ext cx="543360" cy="624552"/>
      </dsp:txXfrm>
    </dsp:sp>
    <dsp:sp modelId="{96335E4D-655D-41C3-A5B9-30E785CBBFD3}">
      <dsp:nvSpPr>
        <dsp:cNvPr id="0" name=""/>
        <dsp:cNvSpPr/>
      </dsp:nvSpPr>
      <dsp:spPr>
        <a:xfrm>
          <a:off x="2456416" y="1721811"/>
          <a:ext cx="1012591" cy="544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87174-7C59-4EE9-963F-110F1B6FB8D7}">
      <dsp:nvSpPr>
        <dsp:cNvPr id="0" name=""/>
        <dsp:cNvSpPr/>
      </dsp:nvSpPr>
      <dsp:spPr>
        <a:xfrm rot="5400000">
          <a:off x="731562" y="1599320"/>
          <a:ext cx="907340" cy="789386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shade val="80000"/>
            <a:hueOff val="321280"/>
            <a:satOff val="-12909"/>
            <a:lumOff val="27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弃用</a:t>
          </a:r>
        </a:p>
      </dsp:txBody>
      <dsp:txXfrm rot="-5400000">
        <a:off x="913552" y="1681737"/>
        <a:ext cx="543360" cy="6245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2EED38-0572-4E75-B0DC-9EF83D30B3E5}">
      <dsp:nvSpPr>
        <dsp:cNvPr id="0" name=""/>
        <dsp:cNvSpPr/>
      </dsp:nvSpPr>
      <dsp:spPr>
        <a:xfrm>
          <a:off x="932065" y="350618"/>
          <a:ext cx="2029088" cy="268936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53889F-9829-4C33-964C-6B7183252C3F}">
      <dsp:nvSpPr>
        <dsp:cNvPr id="0" name=""/>
        <dsp:cNvSpPr/>
      </dsp:nvSpPr>
      <dsp:spPr>
        <a:xfrm>
          <a:off x="937493" y="442664"/>
          <a:ext cx="167935" cy="1679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713193-A598-4BD8-A013-6D88E36AE50C}">
      <dsp:nvSpPr>
        <dsp:cNvPr id="0" name=""/>
        <dsp:cNvSpPr/>
      </dsp:nvSpPr>
      <dsp:spPr>
        <a:xfrm>
          <a:off x="1105901" y="399238"/>
          <a:ext cx="2285962" cy="200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bg1"/>
              </a:solidFill>
            </a:rPr>
            <a:t>内部接口</a:t>
          </a:r>
        </a:p>
      </dsp:txBody>
      <dsp:txXfrm>
        <a:off x="1105901" y="399238"/>
        <a:ext cx="2285962" cy="200201"/>
      </dsp:txXfrm>
    </dsp:sp>
    <dsp:sp modelId="{3B4E0E91-C74C-4AFF-A0AF-AFE8F9302C06}">
      <dsp:nvSpPr>
        <dsp:cNvPr id="0" name=""/>
        <dsp:cNvSpPr/>
      </dsp:nvSpPr>
      <dsp:spPr>
        <a:xfrm>
          <a:off x="937479" y="784981"/>
          <a:ext cx="167930" cy="167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B93730-A53D-478A-9ECC-D65C60B47C94}">
      <dsp:nvSpPr>
        <dsp:cNvPr id="0" name=""/>
        <dsp:cNvSpPr/>
      </dsp:nvSpPr>
      <dsp:spPr>
        <a:xfrm>
          <a:off x="1181547" y="714501"/>
          <a:ext cx="2125944" cy="293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查询</a:t>
          </a:r>
        </a:p>
      </dsp:txBody>
      <dsp:txXfrm>
        <a:off x="1181547" y="714501"/>
        <a:ext cx="2125944" cy="293178"/>
      </dsp:txXfrm>
    </dsp:sp>
    <dsp:sp modelId="{B05B6A6C-72E2-48D9-B053-A59FCA3BEFEF}">
      <dsp:nvSpPr>
        <dsp:cNvPr id="0" name=""/>
        <dsp:cNvSpPr/>
      </dsp:nvSpPr>
      <dsp:spPr>
        <a:xfrm>
          <a:off x="937479" y="1127294"/>
          <a:ext cx="167930" cy="167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80320"/>
              <a:satOff val="-3227"/>
              <a:lumOff val="69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0A9E64-47CE-4E69-AC0F-B2A9CBB505DC}">
      <dsp:nvSpPr>
        <dsp:cNvPr id="0" name=""/>
        <dsp:cNvSpPr/>
      </dsp:nvSpPr>
      <dsp:spPr>
        <a:xfrm>
          <a:off x="1181547" y="1045285"/>
          <a:ext cx="2125944" cy="391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状态变更</a:t>
          </a:r>
        </a:p>
      </dsp:txBody>
      <dsp:txXfrm>
        <a:off x="1181547" y="1045285"/>
        <a:ext cx="2125944" cy="391447"/>
      </dsp:txXfrm>
    </dsp:sp>
    <dsp:sp modelId="{3FC0F008-962B-460B-9B96-CB4EFAEDB377}">
      <dsp:nvSpPr>
        <dsp:cNvPr id="0" name=""/>
        <dsp:cNvSpPr/>
      </dsp:nvSpPr>
      <dsp:spPr>
        <a:xfrm>
          <a:off x="6087138" y="346814"/>
          <a:ext cx="2005268" cy="268936"/>
        </a:xfrm>
        <a:prstGeom prst="rect">
          <a:avLst/>
        </a:prstGeom>
        <a:solidFill>
          <a:schemeClr val="accent6">
            <a:shade val="80000"/>
            <a:hueOff val="321280"/>
            <a:satOff val="-12909"/>
            <a:lumOff val="27628"/>
            <a:alphaOff val="0"/>
          </a:schemeClr>
        </a:solidFill>
        <a:ln w="12700" cap="flat" cmpd="sng" algn="ctr">
          <a:solidFill>
            <a:schemeClr val="accent6">
              <a:shade val="80000"/>
              <a:hueOff val="321280"/>
              <a:satOff val="-12909"/>
              <a:lumOff val="27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CED9D6-1D09-4F70-ABEB-B0E4FE2B0C90}">
      <dsp:nvSpPr>
        <dsp:cNvPr id="0" name=""/>
        <dsp:cNvSpPr/>
      </dsp:nvSpPr>
      <dsp:spPr>
        <a:xfrm>
          <a:off x="6092345" y="447816"/>
          <a:ext cx="167935" cy="1679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321280"/>
              <a:satOff val="-12909"/>
              <a:lumOff val="27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A6D5C5-0FDE-4642-94D6-93E2677AE6D1}">
      <dsp:nvSpPr>
        <dsp:cNvPr id="0" name=""/>
        <dsp:cNvSpPr/>
      </dsp:nvSpPr>
      <dsp:spPr>
        <a:xfrm>
          <a:off x="6258882" y="396209"/>
          <a:ext cx="1765425" cy="216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bg1"/>
              </a:solidFill>
            </a:rPr>
            <a:t>外部接口</a:t>
          </a:r>
        </a:p>
      </dsp:txBody>
      <dsp:txXfrm>
        <a:off x="6258882" y="396209"/>
        <a:ext cx="1765425" cy="216115"/>
      </dsp:txXfrm>
    </dsp:sp>
    <dsp:sp modelId="{C8783FA7-E32A-440E-ADF7-E0CEC338DE88}">
      <dsp:nvSpPr>
        <dsp:cNvPr id="0" name=""/>
        <dsp:cNvSpPr/>
      </dsp:nvSpPr>
      <dsp:spPr>
        <a:xfrm>
          <a:off x="6092332" y="839268"/>
          <a:ext cx="167930" cy="167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160640"/>
              <a:satOff val="-6455"/>
              <a:lumOff val="138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8A5FC0-4675-4F08-8CDE-EF996DB29170}">
      <dsp:nvSpPr>
        <dsp:cNvPr id="0" name=""/>
        <dsp:cNvSpPr/>
      </dsp:nvSpPr>
      <dsp:spPr>
        <a:xfrm>
          <a:off x="6252781" y="727511"/>
          <a:ext cx="2125944" cy="391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提交借款申请</a:t>
          </a:r>
        </a:p>
      </dsp:txBody>
      <dsp:txXfrm>
        <a:off x="6252781" y="727511"/>
        <a:ext cx="2125944" cy="391447"/>
      </dsp:txXfrm>
    </dsp:sp>
    <dsp:sp modelId="{3227EAAD-5263-4E9C-BC94-A1BB7C5A0D55}">
      <dsp:nvSpPr>
        <dsp:cNvPr id="0" name=""/>
        <dsp:cNvSpPr/>
      </dsp:nvSpPr>
      <dsp:spPr>
        <a:xfrm>
          <a:off x="6092332" y="1230715"/>
          <a:ext cx="167930" cy="167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240960"/>
              <a:satOff val="-9682"/>
              <a:lumOff val="2072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46D205-5B7F-4DB1-8C0A-ED6C5DBB47DC}">
      <dsp:nvSpPr>
        <dsp:cNvPr id="0" name=""/>
        <dsp:cNvSpPr/>
      </dsp:nvSpPr>
      <dsp:spPr>
        <a:xfrm>
          <a:off x="6252781" y="1118959"/>
          <a:ext cx="2125944" cy="391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展示</a:t>
          </a:r>
        </a:p>
      </dsp:txBody>
      <dsp:txXfrm>
        <a:off x="6252781" y="1118959"/>
        <a:ext cx="2125944" cy="391447"/>
      </dsp:txXfrm>
    </dsp:sp>
    <dsp:sp modelId="{20F8FF05-50DD-4EB0-95CC-58E24384136D}">
      <dsp:nvSpPr>
        <dsp:cNvPr id="0" name=""/>
        <dsp:cNvSpPr/>
      </dsp:nvSpPr>
      <dsp:spPr>
        <a:xfrm>
          <a:off x="6092332" y="1622162"/>
          <a:ext cx="167930" cy="167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321280"/>
              <a:satOff val="-12909"/>
              <a:lumOff val="27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9CCEDB-CBF0-4F8F-90EB-9D5C13B3631C}">
      <dsp:nvSpPr>
        <dsp:cNvPr id="0" name=""/>
        <dsp:cNvSpPr/>
      </dsp:nvSpPr>
      <dsp:spPr>
        <a:xfrm>
          <a:off x="6260264" y="1504961"/>
          <a:ext cx="2125944" cy="391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认购</a:t>
          </a:r>
        </a:p>
      </dsp:txBody>
      <dsp:txXfrm>
        <a:off x="6260264" y="1504961"/>
        <a:ext cx="2125944" cy="3914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2EED38-0572-4E75-B0DC-9EF83D30B3E5}">
      <dsp:nvSpPr>
        <dsp:cNvPr id="0" name=""/>
        <dsp:cNvSpPr/>
      </dsp:nvSpPr>
      <dsp:spPr>
        <a:xfrm>
          <a:off x="1024189" y="296789"/>
          <a:ext cx="1717572" cy="227648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53889F-9829-4C33-964C-6B7183252C3F}">
      <dsp:nvSpPr>
        <dsp:cNvPr id="0" name=""/>
        <dsp:cNvSpPr/>
      </dsp:nvSpPr>
      <dsp:spPr>
        <a:xfrm>
          <a:off x="1028784" y="374704"/>
          <a:ext cx="142152" cy="14215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713193-A598-4BD8-A013-6D88E36AE50C}">
      <dsp:nvSpPr>
        <dsp:cNvPr id="0" name=""/>
        <dsp:cNvSpPr/>
      </dsp:nvSpPr>
      <dsp:spPr>
        <a:xfrm>
          <a:off x="1171337" y="337945"/>
          <a:ext cx="1935009" cy="169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bg1"/>
              </a:solidFill>
            </a:rPr>
            <a:t>内部接口</a:t>
          </a:r>
        </a:p>
      </dsp:txBody>
      <dsp:txXfrm>
        <a:off x="1171337" y="337945"/>
        <a:ext cx="1935009" cy="169465"/>
      </dsp:txXfrm>
    </dsp:sp>
    <dsp:sp modelId="{3B4E0E91-C74C-4AFF-A0AF-AFE8F9302C06}">
      <dsp:nvSpPr>
        <dsp:cNvPr id="0" name=""/>
        <dsp:cNvSpPr/>
      </dsp:nvSpPr>
      <dsp:spPr>
        <a:xfrm>
          <a:off x="1028772" y="664466"/>
          <a:ext cx="142149" cy="142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B93730-A53D-478A-9ECC-D65C60B47C94}">
      <dsp:nvSpPr>
        <dsp:cNvPr id="0" name=""/>
        <dsp:cNvSpPr/>
      </dsp:nvSpPr>
      <dsp:spPr>
        <a:xfrm>
          <a:off x="1235370" y="604807"/>
          <a:ext cx="1799559" cy="2481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安全转账（</a:t>
          </a:r>
          <a:r>
            <a:rPr lang="en-US" altLang="zh-CN" sz="1400" kern="1200" dirty="0"/>
            <a:t>SHA-256</a:t>
          </a:r>
          <a:r>
            <a:rPr lang="zh-CN" altLang="en-US" sz="1400" kern="1200" dirty="0"/>
            <a:t>）</a:t>
          </a:r>
        </a:p>
      </dsp:txBody>
      <dsp:txXfrm>
        <a:off x="1235370" y="604807"/>
        <a:ext cx="1799559" cy="248168"/>
      </dsp:txXfrm>
    </dsp:sp>
    <dsp:sp modelId="{B05B6A6C-72E2-48D9-B053-A59FCA3BEFEF}">
      <dsp:nvSpPr>
        <dsp:cNvPr id="0" name=""/>
        <dsp:cNvSpPr/>
      </dsp:nvSpPr>
      <dsp:spPr>
        <a:xfrm>
          <a:off x="1028772" y="954226"/>
          <a:ext cx="142149" cy="142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64256"/>
              <a:satOff val="-2582"/>
              <a:lumOff val="55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0A9E64-47CE-4E69-AC0F-B2A9CBB505DC}">
      <dsp:nvSpPr>
        <dsp:cNvPr id="0" name=""/>
        <dsp:cNvSpPr/>
      </dsp:nvSpPr>
      <dsp:spPr>
        <a:xfrm>
          <a:off x="1235370" y="884808"/>
          <a:ext cx="1799559" cy="33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检验交易可行性</a:t>
          </a:r>
        </a:p>
      </dsp:txBody>
      <dsp:txXfrm>
        <a:off x="1235370" y="884808"/>
        <a:ext cx="1799559" cy="331350"/>
      </dsp:txXfrm>
    </dsp:sp>
    <dsp:sp modelId="{3FC0F008-962B-460B-9B96-CB4EFAEDB377}">
      <dsp:nvSpPr>
        <dsp:cNvPr id="0" name=""/>
        <dsp:cNvSpPr/>
      </dsp:nvSpPr>
      <dsp:spPr>
        <a:xfrm>
          <a:off x="5387829" y="293569"/>
          <a:ext cx="1697409" cy="227648"/>
        </a:xfrm>
        <a:prstGeom prst="rect">
          <a:avLst/>
        </a:prstGeom>
        <a:solidFill>
          <a:schemeClr val="accent6">
            <a:shade val="80000"/>
            <a:hueOff val="321280"/>
            <a:satOff val="-12909"/>
            <a:lumOff val="27628"/>
            <a:alphaOff val="0"/>
          </a:schemeClr>
        </a:solidFill>
        <a:ln w="12700" cap="flat" cmpd="sng" algn="ctr">
          <a:solidFill>
            <a:schemeClr val="accent6">
              <a:shade val="80000"/>
              <a:hueOff val="321280"/>
              <a:satOff val="-12909"/>
              <a:lumOff val="27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CED9D6-1D09-4F70-ABEB-B0E4FE2B0C90}">
      <dsp:nvSpPr>
        <dsp:cNvPr id="0" name=""/>
        <dsp:cNvSpPr/>
      </dsp:nvSpPr>
      <dsp:spPr>
        <a:xfrm>
          <a:off x="5392237" y="379065"/>
          <a:ext cx="142152" cy="14215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321280"/>
              <a:satOff val="-12909"/>
              <a:lumOff val="27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A6D5C5-0FDE-4642-94D6-93E2677AE6D1}">
      <dsp:nvSpPr>
        <dsp:cNvPr id="0" name=""/>
        <dsp:cNvSpPr/>
      </dsp:nvSpPr>
      <dsp:spPr>
        <a:xfrm>
          <a:off x="5533207" y="335381"/>
          <a:ext cx="1494388" cy="182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bg1"/>
              </a:solidFill>
            </a:rPr>
            <a:t>外部接口</a:t>
          </a:r>
        </a:p>
      </dsp:txBody>
      <dsp:txXfrm>
        <a:off x="5533207" y="335381"/>
        <a:ext cx="1494388" cy="182936"/>
      </dsp:txXfrm>
    </dsp:sp>
    <dsp:sp modelId="{C8783FA7-E32A-440E-ADF7-E0CEC338DE88}">
      <dsp:nvSpPr>
        <dsp:cNvPr id="0" name=""/>
        <dsp:cNvSpPr/>
      </dsp:nvSpPr>
      <dsp:spPr>
        <a:xfrm>
          <a:off x="5411517" y="710419"/>
          <a:ext cx="142149" cy="142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128512"/>
              <a:satOff val="-5164"/>
              <a:lumOff val="110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8A5FC0-4675-4F08-8CDE-EF996DB29170}">
      <dsp:nvSpPr>
        <dsp:cNvPr id="0" name=""/>
        <dsp:cNvSpPr/>
      </dsp:nvSpPr>
      <dsp:spPr>
        <a:xfrm>
          <a:off x="5528042" y="615820"/>
          <a:ext cx="1799559" cy="33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查询</a:t>
          </a:r>
          <a:r>
            <a:rPr lang="en-US" altLang="zh-CN" sz="1400" kern="1200" dirty="0"/>
            <a:t>/</a:t>
          </a:r>
          <a:r>
            <a:rPr lang="zh-CN" altLang="en-US" sz="1400" kern="1200" dirty="0"/>
            <a:t>修改账户信息</a:t>
          </a:r>
        </a:p>
      </dsp:txBody>
      <dsp:txXfrm>
        <a:off x="5528042" y="615820"/>
        <a:ext cx="1799559" cy="331350"/>
      </dsp:txXfrm>
    </dsp:sp>
    <dsp:sp modelId="{3227EAAD-5263-4E9C-BC94-A1BB7C5A0D55}">
      <dsp:nvSpPr>
        <dsp:cNvPr id="0" name=""/>
        <dsp:cNvSpPr/>
      </dsp:nvSpPr>
      <dsp:spPr>
        <a:xfrm>
          <a:off x="5417451" y="1041769"/>
          <a:ext cx="142149" cy="142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192768"/>
              <a:satOff val="-7745"/>
              <a:lumOff val="165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46D205-5B7F-4DB1-8C0A-ED6C5DBB47DC}">
      <dsp:nvSpPr>
        <dsp:cNvPr id="0" name=""/>
        <dsp:cNvSpPr/>
      </dsp:nvSpPr>
      <dsp:spPr>
        <a:xfrm>
          <a:off x="5528042" y="947170"/>
          <a:ext cx="1799559" cy="33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充值</a:t>
          </a:r>
          <a:r>
            <a:rPr lang="en-US" altLang="zh-CN" sz="1400" kern="1200" dirty="0"/>
            <a:t>/</a:t>
          </a:r>
          <a:r>
            <a:rPr lang="zh-CN" altLang="en-US" sz="1400" kern="1200" dirty="0"/>
            <a:t>提现</a:t>
          </a:r>
        </a:p>
      </dsp:txBody>
      <dsp:txXfrm>
        <a:off x="5528042" y="947170"/>
        <a:ext cx="1799559" cy="331350"/>
      </dsp:txXfrm>
    </dsp:sp>
    <dsp:sp modelId="{20F8FF05-50DD-4EB0-95CC-58E24384136D}">
      <dsp:nvSpPr>
        <dsp:cNvPr id="0" name=""/>
        <dsp:cNvSpPr/>
      </dsp:nvSpPr>
      <dsp:spPr>
        <a:xfrm>
          <a:off x="5417450" y="1366814"/>
          <a:ext cx="142149" cy="142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257024"/>
              <a:satOff val="-10327"/>
              <a:lumOff val="221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9CCEDB-CBF0-4F8F-90EB-9D5C13B3631C}">
      <dsp:nvSpPr>
        <dsp:cNvPr id="0" name=""/>
        <dsp:cNvSpPr/>
      </dsp:nvSpPr>
      <dsp:spPr>
        <a:xfrm>
          <a:off x="5534376" y="1273912"/>
          <a:ext cx="1799559" cy="33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购买投资产品</a:t>
          </a:r>
          <a:endParaRPr lang="en-US" altLang="zh-CN" sz="1400" kern="1200" dirty="0"/>
        </a:p>
      </dsp:txBody>
      <dsp:txXfrm>
        <a:off x="5534376" y="1273912"/>
        <a:ext cx="1799559" cy="331350"/>
      </dsp:txXfrm>
    </dsp:sp>
    <dsp:sp modelId="{951DEA1B-A8F9-0D44-9EA6-00F0F5168565}">
      <dsp:nvSpPr>
        <dsp:cNvPr id="0" name=""/>
        <dsp:cNvSpPr/>
      </dsp:nvSpPr>
      <dsp:spPr>
        <a:xfrm>
          <a:off x="5411517" y="1700538"/>
          <a:ext cx="142149" cy="142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321280"/>
              <a:satOff val="-12909"/>
              <a:lumOff val="27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32BD92-0189-0447-B538-AE4BA1FDE33E}">
      <dsp:nvSpPr>
        <dsp:cNvPr id="0" name=""/>
        <dsp:cNvSpPr/>
      </dsp:nvSpPr>
      <dsp:spPr>
        <a:xfrm>
          <a:off x="5529626" y="1614555"/>
          <a:ext cx="1799559" cy="33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绑定</a:t>
          </a:r>
          <a:r>
            <a:rPr lang="en-US" altLang="zh-CN" sz="1400" kern="1200" dirty="0"/>
            <a:t>/</a:t>
          </a:r>
          <a:r>
            <a:rPr lang="zh-CN" altLang="en-US" sz="1400" kern="1200" dirty="0"/>
            <a:t>解绑银行卡</a:t>
          </a:r>
          <a:endParaRPr lang="en-US" altLang="zh-CN" sz="1400" kern="1200" dirty="0"/>
        </a:p>
      </dsp:txBody>
      <dsp:txXfrm>
        <a:off x="5529626" y="1614555"/>
        <a:ext cx="1799559" cy="3313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DB0D1F-C5E8-4A57-B85F-72082E629C0A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37754A-A393-4491-B7AB-1D755A689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047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110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447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155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65543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9253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9270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5067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913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49999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89849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9862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4492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8490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81092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8490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5818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309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4492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5703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7324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64008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1782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4492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87920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4856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2407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5849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19662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4492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1594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3111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3383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7049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709535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84905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4492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52382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18744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8984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140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175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79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6276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123301"/>
      </p:ext>
    </p:extLst>
  </p:cSld>
  <p:clrMapOvr>
    <a:masterClrMapping/>
  </p:clrMapOvr>
  <p:transition spd="slow">
    <p:comb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395466"/>
      </p:ext>
    </p:extLst>
  </p:cSld>
  <p:clrMapOvr>
    <a:masterClrMapping/>
  </p:clrMapOvr>
  <p:transition spd="slow">
    <p:comb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094657"/>
      </p:ext>
    </p:extLst>
  </p:cSld>
  <p:clrMapOvr>
    <a:masterClrMapping/>
  </p:clrMapOvr>
  <p:transition spd="slow">
    <p:comb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299296"/>
      </p:ext>
    </p:extLst>
  </p:cSld>
  <p:clrMapOvr>
    <a:masterClrMapping/>
  </p:clrMapOvr>
  <p:transition spd="slow" advClick="0">
    <p:comb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673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2327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798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4235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9837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2652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451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775451"/>
      </p:ext>
    </p:extLst>
  </p:cSld>
  <p:clrMapOvr>
    <a:masterClrMapping/>
  </p:clrMapOvr>
  <p:transition spd="slow">
    <p:comb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6517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8109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1928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0055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pPr/>
              <a:t>2019/7/10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9453"/>
      </p:ext>
    </p:extLst>
  </p:cSld>
  <p:clrMapOvr>
    <a:masterClrMapping/>
  </p:clrMapOvr>
  <p:transition spd="slow" advClick="0">
    <p:comb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pPr/>
              <a:t>2019/7/10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344168"/>
      </p:ext>
    </p:extLst>
  </p:cSld>
  <p:clrMapOvr>
    <a:masterClrMapping/>
  </p:clrMapOvr>
  <p:transition spd="slow" advClick="0">
    <p:comb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pPr/>
              <a:t>2019/7/10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692245"/>
      </p:ext>
    </p:extLst>
  </p:cSld>
  <p:clrMapOvr>
    <a:masterClrMapping/>
  </p:clrMapOvr>
  <p:transition spd="slow" advClick="0">
    <p:comb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pPr/>
              <a:t>2019/7/10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559676"/>
      </p:ext>
    </p:extLst>
  </p:cSld>
  <p:clrMapOvr>
    <a:masterClrMapping/>
  </p:clrMapOvr>
  <p:transition spd="slow" advClick="0">
    <p:comb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pPr/>
              <a:t>2019/7/10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136835"/>
      </p:ext>
    </p:extLst>
  </p:cSld>
  <p:clrMapOvr>
    <a:masterClrMapping/>
  </p:clrMapOvr>
  <p:transition spd="slow" advClick="0">
    <p:comb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8529821"/>
      </p:ext>
    </p:extLst>
  </p:cSld>
  <p:clrMapOvr>
    <a:masterClrMapping/>
  </p:clrMapOvr>
  <p:transition spd="slow" advClick="0">
    <p:comb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510467"/>
      </p:ext>
    </p:extLst>
  </p:cSld>
  <p:clrMapOvr>
    <a:masterClrMapping/>
  </p:clrMapOvr>
  <p:transition spd="slow">
    <p:comb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244444" cy="6065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5052059"/>
            <a:ext cx="9144000" cy="914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916365"/>
      </p:ext>
    </p:extLst>
  </p:cSld>
  <p:clrMapOvr>
    <a:masterClrMapping/>
  </p:clrMapOvr>
  <p:transition spd="slow" advClick="0">
    <p:comb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pPr/>
              <a:t>2019/7/10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026063"/>
      </p:ext>
    </p:extLst>
  </p:cSld>
  <p:clrMapOvr>
    <a:masterClrMapping/>
  </p:clrMapOvr>
  <p:transition spd="slow" advClick="0">
    <p:comb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pPr/>
              <a:t>2019/7/10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436914"/>
      </p:ext>
    </p:extLst>
  </p:cSld>
  <p:clrMapOvr>
    <a:masterClrMapping/>
  </p:clrMapOvr>
  <p:transition spd="slow" advClick="0">
    <p:comb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pPr/>
              <a:t>2019/7/10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611523"/>
      </p:ext>
    </p:extLst>
  </p:cSld>
  <p:clrMapOvr>
    <a:masterClrMapping/>
  </p:clrMapOvr>
  <p:transition spd="slow" advClick="0">
    <p:comb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pPr/>
              <a:t>2019/7/10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421075"/>
      </p:ext>
    </p:extLst>
  </p:cSld>
  <p:clrMapOvr>
    <a:masterClrMapping/>
  </p:clrMapOvr>
  <p:transition spd="slow" advClick="0">
    <p:comb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007424"/>
      </p:ext>
    </p:extLst>
  </p:cSld>
  <p:clrMapOvr>
    <a:masterClrMapping/>
  </p:clrMapOvr>
  <p:transition spd="slow">
    <p:comb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982970"/>
      </p:ext>
    </p:extLst>
  </p:cSld>
  <p:clrMapOvr>
    <a:masterClrMapping/>
  </p:clrMapOvr>
  <p:transition spd="slow">
    <p:comb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975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942CB0-4921-45A9-813A-3C82149A69DB}"/>
              </a:ext>
            </a:extLst>
          </p:cNvPr>
          <p:cNvSpPr/>
          <p:nvPr userDrawn="1"/>
        </p:nvSpPr>
        <p:spPr>
          <a:xfrm>
            <a:off x="0" y="0"/>
            <a:ext cx="244444" cy="6065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12DC708-59B1-40C6-9E0A-04E5F721BDDB}"/>
              </a:ext>
            </a:extLst>
          </p:cNvPr>
          <p:cNvSpPr/>
          <p:nvPr userDrawn="1"/>
        </p:nvSpPr>
        <p:spPr>
          <a:xfrm>
            <a:off x="0" y="5052059"/>
            <a:ext cx="9144000" cy="914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077823"/>
      </p:ext>
    </p:extLst>
  </p:cSld>
  <p:clrMapOvr>
    <a:masterClrMapping/>
  </p:clrMapOvr>
  <p:transition spd="slow">
    <p:comb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404712"/>
      </p:ext>
    </p:extLst>
  </p:cSld>
  <p:clrMapOvr>
    <a:masterClrMapping/>
  </p:clrMapOvr>
  <p:transition spd="slow">
    <p:comb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513727"/>
      </p:ext>
    </p:extLst>
  </p:cSld>
  <p:clrMapOvr>
    <a:masterClrMapping/>
  </p:clrMapOvr>
  <p:transition spd="slow">
    <p:comb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A4F67-3A4A-4C5D-BE74-7ED9910AFF22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89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transition spd="slow">
    <p:comb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8BD66-58D7-497E-8DD4-ACA51600E9D3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076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A4F67-3A4A-4C5D-BE74-7ED9910AFF22}" type="datetimeFigureOut">
              <a:rPr lang="zh-CN" altLang="en-US" smtClean="0"/>
              <a:pPr/>
              <a:t>2019/7/10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616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ransition spd="slow" advClick="0">
    <p:comb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8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notesSlide" Target="../notesSlides/notesSlide40.xml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3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3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3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4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4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notesSlide" Target="../notesSlides/notesSlide53.xml"/><Relationship Id="rId7" Type="http://schemas.openxmlformats.org/officeDocument/2006/relationships/diagramColors" Target="../diagrams/colors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4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3" Type="http://schemas.openxmlformats.org/officeDocument/2006/relationships/tags" Target="../tags/tag50.xml"/><Relationship Id="rId7" Type="http://schemas.openxmlformats.org/officeDocument/2006/relationships/tags" Target="../tags/tag54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notesSlide" Target="../notesSlides/notesSlide57.xml"/><Relationship Id="rId5" Type="http://schemas.openxmlformats.org/officeDocument/2006/relationships/tags" Target="../tags/tag52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51.xml"/><Relationship Id="rId9" Type="http://schemas.openxmlformats.org/officeDocument/2006/relationships/tags" Target="../tags/tag5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9" cy="1625664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801168" y="1687154"/>
            <a:ext cx="5541664" cy="116955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zh-CN" sz="3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P2P</a:t>
            </a:r>
            <a:r>
              <a:rPr lang="zh-CN" altLang="en-US" sz="3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小额贷平台</a:t>
            </a:r>
            <a:endParaRPr lang="en-US" altLang="zh-CN" sz="3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工作汇报</a:t>
            </a:r>
          </a:p>
        </p:txBody>
      </p:sp>
      <p:sp>
        <p:nvSpPr>
          <p:cNvPr id="2" name="矩形 1"/>
          <p:cNvSpPr/>
          <p:nvPr/>
        </p:nvSpPr>
        <p:spPr>
          <a:xfrm>
            <a:off x="3886555" y="4023291"/>
            <a:ext cx="137088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我们是</a:t>
            </a:r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组</a:t>
            </a:r>
          </a:p>
        </p:txBody>
      </p:sp>
    </p:spTree>
    <p:extLst>
      <p:ext uri="{BB962C8B-B14F-4D97-AF65-F5344CB8AC3E}">
        <p14:creationId xmlns:p14="http://schemas.microsoft.com/office/powerpoint/2010/main" val="1666388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76943" y="1589166"/>
            <a:ext cx="5767057" cy="196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1589166"/>
            <a:ext cx="1013988" cy="196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382491" y="2125983"/>
            <a:ext cx="349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个人工作汇报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76943" y="1500549"/>
            <a:ext cx="200554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03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</a:rPr>
              <a:t>The third part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37C7E5F-B85B-4E79-A82F-27F672B76A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2" t="-31690" r="28743" b="-589"/>
          <a:stretch/>
        </p:blipFill>
        <p:spPr>
          <a:xfrm>
            <a:off x="1244000" y="139528"/>
            <a:ext cx="1749032" cy="397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24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5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78510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8BC145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王泽洋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0689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第三方支付平台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5461302" y="1210070"/>
            <a:ext cx="39594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账户余额查询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用户充值提现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银行卡绑定与解绑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支付密码设置及修改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相关功能的前后端对接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王泽洋</a:t>
            </a:r>
          </a:p>
        </p:txBody>
      </p:sp>
      <p:sp>
        <p:nvSpPr>
          <p:cNvPr id="7" name="文本框 28"/>
          <p:cNvSpPr txBox="1"/>
          <p:nvPr/>
        </p:nvSpPr>
        <p:spPr>
          <a:xfrm>
            <a:off x="5461301" y="3333265"/>
            <a:ext cx="39594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难点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功能间的相互关联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边缘检测以及实现细节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FF1DA2-B7CD-401A-9096-98D5A118B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589" y="1944103"/>
            <a:ext cx="5108713" cy="220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890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15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静态信息页设计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		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产品页面布局设计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王泽洋</a:t>
            </a:r>
          </a:p>
        </p:txBody>
      </p:sp>
      <p:sp>
        <p:nvSpPr>
          <p:cNvPr id="13" name="文本框 28"/>
          <p:cNvSpPr txBox="1"/>
          <p:nvPr/>
        </p:nvSpPr>
        <p:spPr>
          <a:xfrm>
            <a:off x="5640206" y="1906982"/>
            <a:ext cx="39594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动态路由跳转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页面布局设计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页面内部跳转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28"/>
          <p:cNvSpPr txBox="1"/>
          <p:nvPr/>
        </p:nvSpPr>
        <p:spPr>
          <a:xfrm>
            <a:off x="5640206" y="3560109"/>
            <a:ext cx="39594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难点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页面跳转以及布局设计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F2076B-8231-4C08-8669-44647F9D8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589" y="2105375"/>
            <a:ext cx="5287617" cy="187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69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3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收获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王泽洋</a:t>
            </a:r>
          </a:p>
        </p:txBody>
      </p:sp>
      <p:sp>
        <p:nvSpPr>
          <p:cNvPr id="13" name="文本框 28"/>
          <p:cNvSpPr txBox="1"/>
          <p:nvPr/>
        </p:nvSpPr>
        <p:spPr>
          <a:xfrm>
            <a:off x="504989" y="1936750"/>
            <a:ext cx="39594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合理利用浏览器页面元素查看功能辅助页面设计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CSS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以及其他前端开发工具的使用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前后端对接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6855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50297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000" b="1" dirty="0">
                  <a:solidFill>
                    <a:srgbClr val="8BC145"/>
                  </a:solidFill>
                  <a:latin typeface="Calibri" panose="020F0502020204030204"/>
                  <a:ea typeface="等线" panose="02010600030101010101" pitchFamily="2" charset="-122"/>
                </a:rPr>
                <a:t>解  坤</a:t>
              </a:r>
              <a:endPara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8BC145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4135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50297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8BC145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周  凯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7202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905053" y="2700408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点击此处添加文本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登录与注册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KSO_Shape"/>
          <p:cNvSpPr>
            <a:spLocks/>
          </p:cNvSpPr>
          <p:nvPr/>
        </p:nvSpPr>
        <p:spPr bwMode="auto">
          <a:xfrm>
            <a:off x="5481653" y="2377401"/>
            <a:ext cx="429404" cy="264791"/>
          </a:xfrm>
          <a:custGeom>
            <a:avLst/>
            <a:gdLst>
              <a:gd name="T0" fmla="*/ 913166 w 4940"/>
              <a:gd name="T1" fmla="*/ 216832 h 3973"/>
              <a:gd name="T2" fmla="*/ 832184 w 4940"/>
              <a:gd name="T3" fmla="*/ 139667 h 3973"/>
              <a:gd name="T4" fmla="*/ 750431 w 4940"/>
              <a:gd name="T5" fmla="*/ 81408 h 3973"/>
              <a:gd name="T6" fmla="*/ 668293 w 4940"/>
              <a:gd name="T7" fmla="*/ 40897 h 3973"/>
              <a:gd name="T8" fmla="*/ 586925 w 4940"/>
              <a:gd name="T9" fmla="*/ 14661 h 3973"/>
              <a:gd name="T10" fmla="*/ 506715 w 4940"/>
              <a:gd name="T11" fmla="*/ 2315 h 3973"/>
              <a:gd name="T12" fmla="*/ 429203 w 4940"/>
              <a:gd name="T13" fmla="*/ 772 h 3973"/>
              <a:gd name="T14" fmla="*/ 354777 w 4940"/>
              <a:gd name="T15" fmla="*/ 8102 h 3973"/>
              <a:gd name="T16" fmla="*/ 285364 w 4940"/>
              <a:gd name="T17" fmla="*/ 22763 h 3973"/>
              <a:gd name="T18" fmla="*/ 220965 w 4940"/>
              <a:gd name="T19" fmla="*/ 42826 h 3973"/>
              <a:gd name="T20" fmla="*/ 136898 w 4940"/>
              <a:gd name="T21" fmla="*/ 77164 h 3973"/>
              <a:gd name="T22" fmla="*/ 52060 w 4940"/>
              <a:gd name="T23" fmla="*/ 123077 h 3973"/>
              <a:gd name="T24" fmla="*/ 0 w 4940"/>
              <a:gd name="T25" fmla="*/ 158573 h 3973"/>
              <a:gd name="T26" fmla="*/ 23523 w 4940"/>
              <a:gd name="T27" fmla="*/ 1411336 h 3973"/>
              <a:gd name="T28" fmla="*/ 90237 w 4940"/>
              <a:gd name="T29" fmla="*/ 1371211 h 3973"/>
              <a:gd name="T30" fmla="*/ 191271 w 4940"/>
              <a:gd name="T31" fmla="*/ 1323755 h 3973"/>
              <a:gd name="T32" fmla="*/ 252200 w 4940"/>
              <a:gd name="T33" fmla="*/ 1302149 h 3973"/>
              <a:gd name="T34" fmla="*/ 319300 w 4940"/>
              <a:gd name="T35" fmla="*/ 1284787 h 3973"/>
              <a:gd name="T36" fmla="*/ 391798 w 4940"/>
              <a:gd name="T37" fmla="*/ 1273212 h 3973"/>
              <a:gd name="T38" fmla="*/ 467381 w 4940"/>
              <a:gd name="T39" fmla="*/ 1270511 h 3973"/>
              <a:gd name="T40" fmla="*/ 546434 w 4940"/>
              <a:gd name="T41" fmla="*/ 1277070 h 3973"/>
              <a:gd name="T42" fmla="*/ 627802 w 4940"/>
              <a:gd name="T43" fmla="*/ 1295975 h 3973"/>
              <a:gd name="T44" fmla="*/ 709555 w 4940"/>
              <a:gd name="T45" fmla="*/ 1329156 h 3973"/>
              <a:gd name="T46" fmla="*/ 791693 w 4940"/>
              <a:gd name="T47" fmla="*/ 1378155 h 3973"/>
              <a:gd name="T48" fmla="*/ 873061 w 4940"/>
              <a:gd name="T49" fmla="*/ 1445288 h 3973"/>
              <a:gd name="T50" fmla="*/ 952500 w 4940"/>
              <a:gd name="T51" fmla="*/ 1532870 h 3973"/>
              <a:gd name="T52" fmla="*/ 1011887 w 4940"/>
              <a:gd name="T53" fmla="*/ 1465351 h 3973"/>
              <a:gd name="T54" fmla="*/ 1092868 w 4940"/>
              <a:gd name="T55" fmla="*/ 1393588 h 3973"/>
              <a:gd name="T56" fmla="*/ 1175007 w 4940"/>
              <a:gd name="T57" fmla="*/ 1339959 h 3973"/>
              <a:gd name="T58" fmla="*/ 1256760 w 4940"/>
              <a:gd name="T59" fmla="*/ 1302920 h 3973"/>
              <a:gd name="T60" fmla="*/ 1338128 w 4940"/>
              <a:gd name="T61" fmla="*/ 1280928 h 3973"/>
              <a:gd name="T62" fmla="*/ 1417952 w 4940"/>
              <a:gd name="T63" fmla="*/ 1270897 h 3973"/>
              <a:gd name="T64" fmla="*/ 1494692 w 4940"/>
              <a:gd name="T65" fmla="*/ 1271669 h 3973"/>
              <a:gd name="T66" fmla="*/ 1567962 w 4940"/>
              <a:gd name="T67" fmla="*/ 1281314 h 3973"/>
              <a:gd name="T68" fmla="*/ 1635832 w 4940"/>
              <a:gd name="T69" fmla="*/ 1297519 h 3973"/>
              <a:gd name="T70" fmla="*/ 1698689 w 4940"/>
              <a:gd name="T71" fmla="*/ 1318353 h 3973"/>
              <a:gd name="T72" fmla="*/ 1792397 w 4940"/>
              <a:gd name="T73" fmla="*/ 1359250 h 3973"/>
              <a:gd name="T74" fmla="*/ 1868365 w 4940"/>
              <a:gd name="T75" fmla="*/ 1402848 h 3973"/>
              <a:gd name="T76" fmla="*/ 1905000 w 4940"/>
              <a:gd name="T77" fmla="*/ 158573 h 3973"/>
              <a:gd name="T78" fmla="*/ 1868365 w 4940"/>
              <a:gd name="T79" fmla="*/ 133109 h 3973"/>
              <a:gd name="T80" fmla="*/ 1792397 w 4940"/>
              <a:gd name="T81" fmla="*/ 89511 h 3973"/>
              <a:gd name="T82" fmla="*/ 1698689 w 4940"/>
              <a:gd name="T83" fmla="*/ 47842 h 3973"/>
              <a:gd name="T84" fmla="*/ 1635832 w 4940"/>
              <a:gd name="T85" fmla="*/ 27393 h 3973"/>
              <a:gd name="T86" fmla="*/ 1567962 w 4940"/>
              <a:gd name="T87" fmla="*/ 11575 h 3973"/>
              <a:gd name="T88" fmla="*/ 1494692 w 4940"/>
              <a:gd name="T89" fmla="*/ 1929 h 3973"/>
              <a:gd name="T90" fmla="*/ 1417952 w 4940"/>
              <a:gd name="T91" fmla="*/ 1157 h 3973"/>
              <a:gd name="T92" fmla="*/ 1338128 w 4940"/>
              <a:gd name="T93" fmla="*/ 10417 h 3973"/>
              <a:gd name="T94" fmla="*/ 1256760 w 4940"/>
              <a:gd name="T95" fmla="*/ 33181 h 3973"/>
              <a:gd name="T96" fmla="*/ 1175007 w 4940"/>
              <a:gd name="T97" fmla="*/ 70220 h 3973"/>
              <a:gd name="T98" fmla="*/ 1092868 w 4940"/>
              <a:gd name="T99" fmla="*/ 123463 h 3973"/>
              <a:gd name="T100" fmla="*/ 1011887 w 4940"/>
              <a:gd name="T101" fmla="*/ 195612 h 3973"/>
              <a:gd name="T102" fmla="*/ 952500 w 4940"/>
              <a:gd name="T103" fmla="*/ 262745 h 397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40" h="3973">
                <a:moveTo>
                  <a:pt x="2470" y="681"/>
                </a:moveTo>
                <a:lnTo>
                  <a:pt x="2470" y="681"/>
                </a:lnTo>
                <a:lnTo>
                  <a:pt x="2419" y="619"/>
                </a:lnTo>
                <a:lnTo>
                  <a:pt x="2368" y="562"/>
                </a:lnTo>
                <a:lnTo>
                  <a:pt x="2315" y="507"/>
                </a:lnTo>
                <a:lnTo>
                  <a:pt x="2264" y="455"/>
                </a:lnTo>
                <a:lnTo>
                  <a:pt x="2211" y="407"/>
                </a:lnTo>
                <a:lnTo>
                  <a:pt x="2158" y="362"/>
                </a:lnTo>
                <a:lnTo>
                  <a:pt x="2106" y="320"/>
                </a:lnTo>
                <a:lnTo>
                  <a:pt x="2053" y="281"/>
                </a:lnTo>
                <a:lnTo>
                  <a:pt x="2000" y="244"/>
                </a:lnTo>
                <a:lnTo>
                  <a:pt x="1946" y="211"/>
                </a:lnTo>
                <a:lnTo>
                  <a:pt x="1894" y="182"/>
                </a:lnTo>
                <a:lnTo>
                  <a:pt x="1840" y="154"/>
                </a:lnTo>
                <a:lnTo>
                  <a:pt x="1787" y="128"/>
                </a:lnTo>
                <a:lnTo>
                  <a:pt x="1733" y="106"/>
                </a:lnTo>
                <a:lnTo>
                  <a:pt x="1680" y="86"/>
                </a:lnTo>
                <a:lnTo>
                  <a:pt x="1628" y="68"/>
                </a:lnTo>
                <a:lnTo>
                  <a:pt x="1575" y="52"/>
                </a:lnTo>
                <a:lnTo>
                  <a:pt x="1522" y="38"/>
                </a:lnTo>
                <a:lnTo>
                  <a:pt x="1469" y="27"/>
                </a:lnTo>
                <a:lnTo>
                  <a:pt x="1417" y="19"/>
                </a:lnTo>
                <a:lnTo>
                  <a:pt x="1365" y="11"/>
                </a:lnTo>
                <a:lnTo>
                  <a:pt x="1314" y="6"/>
                </a:lnTo>
                <a:lnTo>
                  <a:pt x="1264" y="3"/>
                </a:lnTo>
                <a:lnTo>
                  <a:pt x="1212" y="0"/>
                </a:lnTo>
                <a:lnTo>
                  <a:pt x="1163" y="0"/>
                </a:lnTo>
                <a:lnTo>
                  <a:pt x="1113" y="2"/>
                </a:lnTo>
                <a:lnTo>
                  <a:pt x="1064" y="5"/>
                </a:lnTo>
                <a:lnTo>
                  <a:pt x="1016" y="9"/>
                </a:lnTo>
                <a:lnTo>
                  <a:pt x="968" y="15"/>
                </a:lnTo>
                <a:lnTo>
                  <a:pt x="920" y="21"/>
                </a:lnTo>
                <a:lnTo>
                  <a:pt x="875" y="30"/>
                </a:lnTo>
                <a:lnTo>
                  <a:pt x="828" y="38"/>
                </a:lnTo>
                <a:lnTo>
                  <a:pt x="784" y="48"/>
                </a:lnTo>
                <a:lnTo>
                  <a:pt x="740" y="59"/>
                </a:lnTo>
                <a:lnTo>
                  <a:pt x="697" y="71"/>
                </a:lnTo>
                <a:lnTo>
                  <a:pt x="654" y="84"/>
                </a:lnTo>
                <a:lnTo>
                  <a:pt x="614" y="96"/>
                </a:lnTo>
                <a:lnTo>
                  <a:pt x="573" y="111"/>
                </a:lnTo>
                <a:lnTo>
                  <a:pt x="534" y="124"/>
                </a:lnTo>
                <a:lnTo>
                  <a:pt x="496" y="139"/>
                </a:lnTo>
                <a:lnTo>
                  <a:pt x="423" y="169"/>
                </a:lnTo>
                <a:lnTo>
                  <a:pt x="355" y="200"/>
                </a:lnTo>
                <a:lnTo>
                  <a:pt x="292" y="232"/>
                </a:lnTo>
                <a:lnTo>
                  <a:pt x="234" y="263"/>
                </a:lnTo>
                <a:lnTo>
                  <a:pt x="181" y="292"/>
                </a:lnTo>
                <a:lnTo>
                  <a:pt x="135" y="319"/>
                </a:lnTo>
                <a:lnTo>
                  <a:pt x="95" y="345"/>
                </a:lnTo>
                <a:lnTo>
                  <a:pt x="61" y="367"/>
                </a:lnTo>
                <a:lnTo>
                  <a:pt x="16" y="399"/>
                </a:lnTo>
                <a:lnTo>
                  <a:pt x="0" y="411"/>
                </a:lnTo>
                <a:lnTo>
                  <a:pt x="0" y="3702"/>
                </a:lnTo>
                <a:lnTo>
                  <a:pt x="16" y="3690"/>
                </a:lnTo>
                <a:lnTo>
                  <a:pt x="61" y="3658"/>
                </a:lnTo>
                <a:lnTo>
                  <a:pt x="95" y="3636"/>
                </a:lnTo>
                <a:lnTo>
                  <a:pt x="135" y="3612"/>
                </a:lnTo>
                <a:lnTo>
                  <a:pt x="181" y="3583"/>
                </a:lnTo>
                <a:lnTo>
                  <a:pt x="234" y="3554"/>
                </a:lnTo>
                <a:lnTo>
                  <a:pt x="292" y="3523"/>
                </a:lnTo>
                <a:lnTo>
                  <a:pt x="355" y="3493"/>
                </a:lnTo>
                <a:lnTo>
                  <a:pt x="423" y="3461"/>
                </a:lnTo>
                <a:lnTo>
                  <a:pt x="496" y="3431"/>
                </a:lnTo>
                <a:lnTo>
                  <a:pt x="534" y="3417"/>
                </a:lnTo>
                <a:lnTo>
                  <a:pt x="573" y="3402"/>
                </a:lnTo>
                <a:lnTo>
                  <a:pt x="614" y="3388"/>
                </a:lnTo>
                <a:lnTo>
                  <a:pt x="654" y="3375"/>
                </a:lnTo>
                <a:lnTo>
                  <a:pt x="697" y="3363"/>
                </a:lnTo>
                <a:lnTo>
                  <a:pt x="740" y="3350"/>
                </a:lnTo>
                <a:lnTo>
                  <a:pt x="784" y="3339"/>
                </a:lnTo>
                <a:lnTo>
                  <a:pt x="828" y="3330"/>
                </a:lnTo>
                <a:lnTo>
                  <a:pt x="875" y="3321"/>
                </a:lnTo>
                <a:lnTo>
                  <a:pt x="920" y="3312"/>
                </a:lnTo>
                <a:lnTo>
                  <a:pt x="968" y="3306"/>
                </a:lnTo>
                <a:lnTo>
                  <a:pt x="1016" y="3300"/>
                </a:lnTo>
                <a:lnTo>
                  <a:pt x="1064" y="3296"/>
                </a:lnTo>
                <a:lnTo>
                  <a:pt x="1113" y="3294"/>
                </a:lnTo>
                <a:lnTo>
                  <a:pt x="1163" y="3292"/>
                </a:lnTo>
                <a:lnTo>
                  <a:pt x="1212" y="3293"/>
                </a:lnTo>
                <a:lnTo>
                  <a:pt x="1264" y="3294"/>
                </a:lnTo>
                <a:lnTo>
                  <a:pt x="1314" y="3298"/>
                </a:lnTo>
                <a:lnTo>
                  <a:pt x="1365" y="3303"/>
                </a:lnTo>
                <a:lnTo>
                  <a:pt x="1417" y="3310"/>
                </a:lnTo>
                <a:lnTo>
                  <a:pt x="1469" y="3320"/>
                </a:lnTo>
                <a:lnTo>
                  <a:pt x="1522" y="3331"/>
                </a:lnTo>
                <a:lnTo>
                  <a:pt x="1575" y="3344"/>
                </a:lnTo>
                <a:lnTo>
                  <a:pt x="1628" y="3359"/>
                </a:lnTo>
                <a:lnTo>
                  <a:pt x="1680" y="3377"/>
                </a:lnTo>
                <a:lnTo>
                  <a:pt x="1733" y="3397"/>
                </a:lnTo>
                <a:lnTo>
                  <a:pt x="1787" y="3420"/>
                </a:lnTo>
                <a:lnTo>
                  <a:pt x="1840" y="3445"/>
                </a:lnTo>
                <a:lnTo>
                  <a:pt x="1894" y="3473"/>
                </a:lnTo>
                <a:lnTo>
                  <a:pt x="1946" y="3504"/>
                </a:lnTo>
                <a:lnTo>
                  <a:pt x="2000" y="3537"/>
                </a:lnTo>
                <a:lnTo>
                  <a:pt x="2053" y="3572"/>
                </a:lnTo>
                <a:lnTo>
                  <a:pt x="2106" y="3612"/>
                </a:lnTo>
                <a:lnTo>
                  <a:pt x="2158" y="3653"/>
                </a:lnTo>
                <a:lnTo>
                  <a:pt x="2211" y="3699"/>
                </a:lnTo>
                <a:lnTo>
                  <a:pt x="2264" y="3746"/>
                </a:lnTo>
                <a:lnTo>
                  <a:pt x="2315" y="3798"/>
                </a:lnTo>
                <a:lnTo>
                  <a:pt x="2368" y="3853"/>
                </a:lnTo>
                <a:lnTo>
                  <a:pt x="2419" y="3911"/>
                </a:lnTo>
                <a:lnTo>
                  <a:pt x="2470" y="3973"/>
                </a:lnTo>
                <a:lnTo>
                  <a:pt x="2521" y="3911"/>
                </a:lnTo>
                <a:lnTo>
                  <a:pt x="2573" y="3853"/>
                </a:lnTo>
                <a:lnTo>
                  <a:pt x="2624" y="3798"/>
                </a:lnTo>
                <a:lnTo>
                  <a:pt x="2676" y="3746"/>
                </a:lnTo>
                <a:lnTo>
                  <a:pt x="2728" y="3699"/>
                </a:lnTo>
                <a:lnTo>
                  <a:pt x="2781" y="3653"/>
                </a:lnTo>
                <a:lnTo>
                  <a:pt x="2834" y="3612"/>
                </a:lnTo>
                <a:lnTo>
                  <a:pt x="2886" y="3572"/>
                </a:lnTo>
                <a:lnTo>
                  <a:pt x="2940" y="3537"/>
                </a:lnTo>
                <a:lnTo>
                  <a:pt x="2993" y="3504"/>
                </a:lnTo>
                <a:lnTo>
                  <a:pt x="3047" y="3473"/>
                </a:lnTo>
                <a:lnTo>
                  <a:pt x="3100" y="3445"/>
                </a:lnTo>
                <a:lnTo>
                  <a:pt x="3154" y="3420"/>
                </a:lnTo>
                <a:lnTo>
                  <a:pt x="3206" y="3397"/>
                </a:lnTo>
                <a:lnTo>
                  <a:pt x="3259" y="3377"/>
                </a:lnTo>
                <a:lnTo>
                  <a:pt x="3313" y="3359"/>
                </a:lnTo>
                <a:lnTo>
                  <a:pt x="3366" y="3344"/>
                </a:lnTo>
                <a:lnTo>
                  <a:pt x="3418" y="3331"/>
                </a:lnTo>
                <a:lnTo>
                  <a:pt x="3470" y="3320"/>
                </a:lnTo>
                <a:lnTo>
                  <a:pt x="3523" y="3310"/>
                </a:lnTo>
                <a:lnTo>
                  <a:pt x="3574" y="3303"/>
                </a:lnTo>
                <a:lnTo>
                  <a:pt x="3626" y="3298"/>
                </a:lnTo>
                <a:lnTo>
                  <a:pt x="3677" y="3294"/>
                </a:lnTo>
                <a:lnTo>
                  <a:pt x="3727" y="3293"/>
                </a:lnTo>
                <a:lnTo>
                  <a:pt x="3778" y="3292"/>
                </a:lnTo>
                <a:lnTo>
                  <a:pt x="3827" y="3294"/>
                </a:lnTo>
                <a:lnTo>
                  <a:pt x="3876" y="3296"/>
                </a:lnTo>
                <a:lnTo>
                  <a:pt x="3925" y="3300"/>
                </a:lnTo>
                <a:lnTo>
                  <a:pt x="3973" y="3306"/>
                </a:lnTo>
                <a:lnTo>
                  <a:pt x="4019" y="3312"/>
                </a:lnTo>
                <a:lnTo>
                  <a:pt x="4066" y="3321"/>
                </a:lnTo>
                <a:lnTo>
                  <a:pt x="4111" y="3330"/>
                </a:lnTo>
                <a:lnTo>
                  <a:pt x="4155" y="3339"/>
                </a:lnTo>
                <a:lnTo>
                  <a:pt x="4199" y="3350"/>
                </a:lnTo>
                <a:lnTo>
                  <a:pt x="4242" y="3363"/>
                </a:lnTo>
                <a:lnTo>
                  <a:pt x="4285" y="3375"/>
                </a:lnTo>
                <a:lnTo>
                  <a:pt x="4327" y="3388"/>
                </a:lnTo>
                <a:lnTo>
                  <a:pt x="4366" y="3402"/>
                </a:lnTo>
                <a:lnTo>
                  <a:pt x="4405" y="3417"/>
                </a:lnTo>
                <a:lnTo>
                  <a:pt x="4444" y="3431"/>
                </a:lnTo>
                <a:lnTo>
                  <a:pt x="4517" y="3461"/>
                </a:lnTo>
                <a:lnTo>
                  <a:pt x="4585" y="3493"/>
                </a:lnTo>
                <a:lnTo>
                  <a:pt x="4648" y="3523"/>
                </a:lnTo>
                <a:lnTo>
                  <a:pt x="4707" y="3554"/>
                </a:lnTo>
                <a:lnTo>
                  <a:pt x="4758" y="3583"/>
                </a:lnTo>
                <a:lnTo>
                  <a:pt x="4805" y="3612"/>
                </a:lnTo>
                <a:lnTo>
                  <a:pt x="4845" y="3636"/>
                </a:lnTo>
                <a:lnTo>
                  <a:pt x="4878" y="3658"/>
                </a:lnTo>
                <a:lnTo>
                  <a:pt x="4924" y="3690"/>
                </a:lnTo>
                <a:lnTo>
                  <a:pt x="4940" y="3702"/>
                </a:lnTo>
                <a:lnTo>
                  <a:pt x="4940" y="411"/>
                </a:lnTo>
                <a:lnTo>
                  <a:pt x="4924" y="399"/>
                </a:lnTo>
                <a:lnTo>
                  <a:pt x="4878" y="367"/>
                </a:lnTo>
                <a:lnTo>
                  <a:pt x="4845" y="345"/>
                </a:lnTo>
                <a:lnTo>
                  <a:pt x="4805" y="319"/>
                </a:lnTo>
                <a:lnTo>
                  <a:pt x="4758" y="292"/>
                </a:lnTo>
                <a:lnTo>
                  <a:pt x="4707" y="263"/>
                </a:lnTo>
                <a:lnTo>
                  <a:pt x="4648" y="232"/>
                </a:lnTo>
                <a:lnTo>
                  <a:pt x="4585" y="200"/>
                </a:lnTo>
                <a:lnTo>
                  <a:pt x="4517" y="169"/>
                </a:lnTo>
                <a:lnTo>
                  <a:pt x="4444" y="139"/>
                </a:lnTo>
                <a:lnTo>
                  <a:pt x="4405" y="124"/>
                </a:lnTo>
                <a:lnTo>
                  <a:pt x="4366" y="111"/>
                </a:lnTo>
                <a:lnTo>
                  <a:pt x="4327" y="96"/>
                </a:lnTo>
                <a:lnTo>
                  <a:pt x="4285" y="84"/>
                </a:lnTo>
                <a:lnTo>
                  <a:pt x="4242" y="71"/>
                </a:lnTo>
                <a:lnTo>
                  <a:pt x="4199" y="59"/>
                </a:lnTo>
                <a:lnTo>
                  <a:pt x="4155" y="48"/>
                </a:lnTo>
                <a:lnTo>
                  <a:pt x="4111" y="38"/>
                </a:lnTo>
                <a:lnTo>
                  <a:pt x="4066" y="30"/>
                </a:lnTo>
                <a:lnTo>
                  <a:pt x="4019" y="21"/>
                </a:lnTo>
                <a:lnTo>
                  <a:pt x="3973" y="15"/>
                </a:lnTo>
                <a:lnTo>
                  <a:pt x="3925" y="9"/>
                </a:lnTo>
                <a:lnTo>
                  <a:pt x="3876" y="5"/>
                </a:lnTo>
                <a:lnTo>
                  <a:pt x="3827" y="2"/>
                </a:lnTo>
                <a:lnTo>
                  <a:pt x="3778" y="0"/>
                </a:lnTo>
                <a:lnTo>
                  <a:pt x="3727" y="0"/>
                </a:lnTo>
                <a:lnTo>
                  <a:pt x="3677" y="3"/>
                </a:lnTo>
                <a:lnTo>
                  <a:pt x="3626" y="6"/>
                </a:lnTo>
                <a:lnTo>
                  <a:pt x="3574" y="11"/>
                </a:lnTo>
                <a:lnTo>
                  <a:pt x="3523" y="19"/>
                </a:lnTo>
                <a:lnTo>
                  <a:pt x="3470" y="27"/>
                </a:lnTo>
                <a:lnTo>
                  <a:pt x="3418" y="38"/>
                </a:lnTo>
                <a:lnTo>
                  <a:pt x="3366" y="52"/>
                </a:lnTo>
                <a:lnTo>
                  <a:pt x="3313" y="68"/>
                </a:lnTo>
                <a:lnTo>
                  <a:pt x="3259" y="86"/>
                </a:lnTo>
                <a:lnTo>
                  <a:pt x="3206" y="106"/>
                </a:lnTo>
                <a:lnTo>
                  <a:pt x="3154" y="128"/>
                </a:lnTo>
                <a:lnTo>
                  <a:pt x="3100" y="154"/>
                </a:lnTo>
                <a:lnTo>
                  <a:pt x="3047" y="182"/>
                </a:lnTo>
                <a:lnTo>
                  <a:pt x="2993" y="211"/>
                </a:lnTo>
                <a:lnTo>
                  <a:pt x="2940" y="244"/>
                </a:lnTo>
                <a:lnTo>
                  <a:pt x="2886" y="281"/>
                </a:lnTo>
                <a:lnTo>
                  <a:pt x="2834" y="320"/>
                </a:lnTo>
                <a:lnTo>
                  <a:pt x="2781" y="362"/>
                </a:lnTo>
                <a:lnTo>
                  <a:pt x="2728" y="407"/>
                </a:lnTo>
                <a:lnTo>
                  <a:pt x="2676" y="455"/>
                </a:lnTo>
                <a:lnTo>
                  <a:pt x="2624" y="507"/>
                </a:lnTo>
                <a:lnTo>
                  <a:pt x="2573" y="562"/>
                </a:lnTo>
                <a:lnTo>
                  <a:pt x="2521" y="619"/>
                </a:lnTo>
                <a:lnTo>
                  <a:pt x="2470" y="6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周凯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79D317-8A15-4775-A276-A0253830A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797" y="443772"/>
            <a:ext cx="3344425" cy="151529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11E1B37-F77E-46C2-BBEA-62AC85899E7A}"/>
              </a:ext>
            </a:extLst>
          </p:cNvPr>
          <p:cNvSpPr txBox="1"/>
          <p:nvPr/>
        </p:nvSpPr>
        <p:spPr>
          <a:xfrm>
            <a:off x="5184547" y="2739568"/>
            <a:ext cx="3959453" cy="1532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难点：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正则表达式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表单检验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登录状态保存（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sessionStorage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拦截器）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C15D53F-A1F4-48E0-B639-E2C8C8C2B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664" y="1485491"/>
            <a:ext cx="3196684" cy="325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43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905053" y="2700408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点击此处添加文本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征信与借款界面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KSO_Shape"/>
          <p:cNvSpPr>
            <a:spLocks/>
          </p:cNvSpPr>
          <p:nvPr/>
        </p:nvSpPr>
        <p:spPr bwMode="auto">
          <a:xfrm>
            <a:off x="5481653" y="2377401"/>
            <a:ext cx="429404" cy="264791"/>
          </a:xfrm>
          <a:custGeom>
            <a:avLst/>
            <a:gdLst>
              <a:gd name="T0" fmla="*/ 913166 w 4940"/>
              <a:gd name="T1" fmla="*/ 216832 h 3973"/>
              <a:gd name="T2" fmla="*/ 832184 w 4940"/>
              <a:gd name="T3" fmla="*/ 139667 h 3973"/>
              <a:gd name="T4" fmla="*/ 750431 w 4940"/>
              <a:gd name="T5" fmla="*/ 81408 h 3973"/>
              <a:gd name="T6" fmla="*/ 668293 w 4940"/>
              <a:gd name="T7" fmla="*/ 40897 h 3973"/>
              <a:gd name="T8" fmla="*/ 586925 w 4940"/>
              <a:gd name="T9" fmla="*/ 14661 h 3973"/>
              <a:gd name="T10" fmla="*/ 506715 w 4940"/>
              <a:gd name="T11" fmla="*/ 2315 h 3973"/>
              <a:gd name="T12" fmla="*/ 429203 w 4940"/>
              <a:gd name="T13" fmla="*/ 772 h 3973"/>
              <a:gd name="T14" fmla="*/ 354777 w 4940"/>
              <a:gd name="T15" fmla="*/ 8102 h 3973"/>
              <a:gd name="T16" fmla="*/ 285364 w 4940"/>
              <a:gd name="T17" fmla="*/ 22763 h 3973"/>
              <a:gd name="T18" fmla="*/ 220965 w 4940"/>
              <a:gd name="T19" fmla="*/ 42826 h 3973"/>
              <a:gd name="T20" fmla="*/ 136898 w 4940"/>
              <a:gd name="T21" fmla="*/ 77164 h 3973"/>
              <a:gd name="T22" fmla="*/ 52060 w 4940"/>
              <a:gd name="T23" fmla="*/ 123077 h 3973"/>
              <a:gd name="T24" fmla="*/ 0 w 4940"/>
              <a:gd name="T25" fmla="*/ 158573 h 3973"/>
              <a:gd name="T26" fmla="*/ 23523 w 4940"/>
              <a:gd name="T27" fmla="*/ 1411336 h 3973"/>
              <a:gd name="T28" fmla="*/ 90237 w 4940"/>
              <a:gd name="T29" fmla="*/ 1371211 h 3973"/>
              <a:gd name="T30" fmla="*/ 191271 w 4940"/>
              <a:gd name="T31" fmla="*/ 1323755 h 3973"/>
              <a:gd name="T32" fmla="*/ 252200 w 4940"/>
              <a:gd name="T33" fmla="*/ 1302149 h 3973"/>
              <a:gd name="T34" fmla="*/ 319300 w 4940"/>
              <a:gd name="T35" fmla="*/ 1284787 h 3973"/>
              <a:gd name="T36" fmla="*/ 391798 w 4940"/>
              <a:gd name="T37" fmla="*/ 1273212 h 3973"/>
              <a:gd name="T38" fmla="*/ 467381 w 4940"/>
              <a:gd name="T39" fmla="*/ 1270511 h 3973"/>
              <a:gd name="T40" fmla="*/ 546434 w 4940"/>
              <a:gd name="T41" fmla="*/ 1277070 h 3973"/>
              <a:gd name="T42" fmla="*/ 627802 w 4940"/>
              <a:gd name="T43" fmla="*/ 1295975 h 3973"/>
              <a:gd name="T44" fmla="*/ 709555 w 4940"/>
              <a:gd name="T45" fmla="*/ 1329156 h 3973"/>
              <a:gd name="T46" fmla="*/ 791693 w 4940"/>
              <a:gd name="T47" fmla="*/ 1378155 h 3973"/>
              <a:gd name="T48" fmla="*/ 873061 w 4940"/>
              <a:gd name="T49" fmla="*/ 1445288 h 3973"/>
              <a:gd name="T50" fmla="*/ 952500 w 4940"/>
              <a:gd name="T51" fmla="*/ 1532870 h 3973"/>
              <a:gd name="T52" fmla="*/ 1011887 w 4940"/>
              <a:gd name="T53" fmla="*/ 1465351 h 3973"/>
              <a:gd name="T54" fmla="*/ 1092868 w 4940"/>
              <a:gd name="T55" fmla="*/ 1393588 h 3973"/>
              <a:gd name="T56" fmla="*/ 1175007 w 4940"/>
              <a:gd name="T57" fmla="*/ 1339959 h 3973"/>
              <a:gd name="T58" fmla="*/ 1256760 w 4940"/>
              <a:gd name="T59" fmla="*/ 1302920 h 3973"/>
              <a:gd name="T60" fmla="*/ 1338128 w 4940"/>
              <a:gd name="T61" fmla="*/ 1280928 h 3973"/>
              <a:gd name="T62" fmla="*/ 1417952 w 4940"/>
              <a:gd name="T63" fmla="*/ 1270897 h 3973"/>
              <a:gd name="T64" fmla="*/ 1494692 w 4940"/>
              <a:gd name="T65" fmla="*/ 1271669 h 3973"/>
              <a:gd name="T66" fmla="*/ 1567962 w 4940"/>
              <a:gd name="T67" fmla="*/ 1281314 h 3973"/>
              <a:gd name="T68" fmla="*/ 1635832 w 4940"/>
              <a:gd name="T69" fmla="*/ 1297519 h 3973"/>
              <a:gd name="T70" fmla="*/ 1698689 w 4940"/>
              <a:gd name="T71" fmla="*/ 1318353 h 3973"/>
              <a:gd name="T72" fmla="*/ 1792397 w 4940"/>
              <a:gd name="T73" fmla="*/ 1359250 h 3973"/>
              <a:gd name="T74" fmla="*/ 1868365 w 4940"/>
              <a:gd name="T75" fmla="*/ 1402848 h 3973"/>
              <a:gd name="T76" fmla="*/ 1905000 w 4940"/>
              <a:gd name="T77" fmla="*/ 158573 h 3973"/>
              <a:gd name="T78" fmla="*/ 1868365 w 4940"/>
              <a:gd name="T79" fmla="*/ 133109 h 3973"/>
              <a:gd name="T80" fmla="*/ 1792397 w 4940"/>
              <a:gd name="T81" fmla="*/ 89511 h 3973"/>
              <a:gd name="T82" fmla="*/ 1698689 w 4940"/>
              <a:gd name="T83" fmla="*/ 47842 h 3973"/>
              <a:gd name="T84" fmla="*/ 1635832 w 4940"/>
              <a:gd name="T85" fmla="*/ 27393 h 3973"/>
              <a:gd name="T86" fmla="*/ 1567962 w 4940"/>
              <a:gd name="T87" fmla="*/ 11575 h 3973"/>
              <a:gd name="T88" fmla="*/ 1494692 w 4940"/>
              <a:gd name="T89" fmla="*/ 1929 h 3973"/>
              <a:gd name="T90" fmla="*/ 1417952 w 4940"/>
              <a:gd name="T91" fmla="*/ 1157 h 3973"/>
              <a:gd name="T92" fmla="*/ 1338128 w 4940"/>
              <a:gd name="T93" fmla="*/ 10417 h 3973"/>
              <a:gd name="T94" fmla="*/ 1256760 w 4940"/>
              <a:gd name="T95" fmla="*/ 33181 h 3973"/>
              <a:gd name="T96" fmla="*/ 1175007 w 4940"/>
              <a:gd name="T97" fmla="*/ 70220 h 3973"/>
              <a:gd name="T98" fmla="*/ 1092868 w 4940"/>
              <a:gd name="T99" fmla="*/ 123463 h 3973"/>
              <a:gd name="T100" fmla="*/ 1011887 w 4940"/>
              <a:gd name="T101" fmla="*/ 195612 h 3973"/>
              <a:gd name="T102" fmla="*/ 952500 w 4940"/>
              <a:gd name="T103" fmla="*/ 262745 h 397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40" h="3973">
                <a:moveTo>
                  <a:pt x="2470" y="681"/>
                </a:moveTo>
                <a:lnTo>
                  <a:pt x="2470" y="681"/>
                </a:lnTo>
                <a:lnTo>
                  <a:pt x="2419" y="619"/>
                </a:lnTo>
                <a:lnTo>
                  <a:pt x="2368" y="562"/>
                </a:lnTo>
                <a:lnTo>
                  <a:pt x="2315" y="507"/>
                </a:lnTo>
                <a:lnTo>
                  <a:pt x="2264" y="455"/>
                </a:lnTo>
                <a:lnTo>
                  <a:pt x="2211" y="407"/>
                </a:lnTo>
                <a:lnTo>
                  <a:pt x="2158" y="362"/>
                </a:lnTo>
                <a:lnTo>
                  <a:pt x="2106" y="320"/>
                </a:lnTo>
                <a:lnTo>
                  <a:pt x="2053" y="281"/>
                </a:lnTo>
                <a:lnTo>
                  <a:pt x="2000" y="244"/>
                </a:lnTo>
                <a:lnTo>
                  <a:pt x="1946" y="211"/>
                </a:lnTo>
                <a:lnTo>
                  <a:pt x="1894" y="182"/>
                </a:lnTo>
                <a:lnTo>
                  <a:pt x="1840" y="154"/>
                </a:lnTo>
                <a:lnTo>
                  <a:pt x="1787" y="128"/>
                </a:lnTo>
                <a:lnTo>
                  <a:pt x="1733" y="106"/>
                </a:lnTo>
                <a:lnTo>
                  <a:pt x="1680" y="86"/>
                </a:lnTo>
                <a:lnTo>
                  <a:pt x="1628" y="68"/>
                </a:lnTo>
                <a:lnTo>
                  <a:pt x="1575" y="52"/>
                </a:lnTo>
                <a:lnTo>
                  <a:pt x="1522" y="38"/>
                </a:lnTo>
                <a:lnTo>
                  <a:pt x="1469" y="27"/>
                </a:lnTo>
                <a:lnTo>
                  <a:pt x="1417" y="19"/>
                </a:lnTo>
                <a:lnTo>
                  <a:pt x="1365" y="11"/>
                </a:lnTo>
                <a:lnTo>
                  <a:pt x="1314" y="6"/>
                </a:lnTo>
                <a:lnTo>
                  <a:pt x="1264" y="3"/>
                </a:lnTo>
                <a:lnTo>
                  <a:pt x="1212" y="0"/>
                </a:lnTo>
                <a:lnTo>
                  <a:pt x="1163" y="0"/>
                </a:lnTo>
                <a:lnTo>
                  <a:pt x="1113" y="2"/>
                </a:lnTo>
                <a:lnTo>
                  <a:pt x="1064" y="5"/>
                </a:lnTo>
                <a:lnTo>
                  <a:pt x="1016" y="9"/>
                </a:lnTo>
                <a:lnTo>
                  <a:pt x="968" y="15"/>
                </a:lnTo>
                <a:lnTo>
                  <a:pt x="920" y="21"/>
                </a:lnTo>
                <a:lnTo>
                  <a:pt x="875" y="30"/>
                </a:lnTo>
                <a:lnTo>
                  <a:pt x="828" y="38"/>
                </a:lnTo>
                <a:lnTo>
                  <a:pt x="784" y="48"/>
                </a:lnTo>
                <a:lnTo>
                  <a:pt x="740" y="59"/>
                </a:lnTo>
                <a:lnTo>
                  <a:pt x="697" y="71"/>
                </a:lnTo>
                <a:lnTo>
                  <a:pt x="654" y="84"/>
                </a:lnTo>
                <a:lnTo>
                  <a:pt x="614" y="96"/>
                </a:lnTo>
                <a:lnTo>
                  <a:pt x="573" y="111"/>
                </a:lnTo>
                <a:lnTo>
                  <a:pt x="534" y="124"/>
                </a:lnTo>
                <a:lnTo>
                  <a:pt x="496" y="139"/>
                </a:lnTo>
                <a:lnTo>
                  <a:pt x="423" y="169"/>
                </a:lnTo>
                <a:lnTo>
                  <a:pt x="355" y="200"/>
                </a:lnTo>
                <a:lnTo>
                  <a:pt x="292" y="232"/>
                </a:lnTo>
                <a:lnTo>
                  <a:pt x="234" y="263"/>
                </a:lnTo>
                <a:lnTo>
                  <a:pt x="181" y="292"/>
                </a:lnTo>
                <a:lnTo>
                  <a:pt x="135" y="319"/>
                </a:lnTo>
                <a:lnTo>
                  <a:pt x="95" y="345"/>
                </a:lnTo>
                <a:lnTo>
                  <a:pt x="61" y="367"/>
                </a:lnTo>
                <a:lnTo>
                  <a:pt x="16" y="399"/>
                </a:lnTo>
                <a:lnTo>
                  <a:pt x="0" y="411"/>
                </a:lnTo>
                <a:lnTo>
                  <a:pt x="0" y="3702"/>
                </a:lnTo>
                <a:lnTo>
                  <a:pt x="16" y="3690"/>
                </a:lnTo>
                <a:lnTo>
                  <a:pt x="61" y="3658"/>
                </a:lnTo>
                <a:lnTo>
                  <a:pt x="95" y="3636"/>
                </a:lnTo>
                <a:lnTo>
                  <a:pt x="135" y="3612"/>
                </a:lnTo>
                <a:lnTo>
                  <a:pt x="181" y="3583"/>
                </a:lnTo>
                <a:lnTo>
                  <a:pt x="234" y="3554"/>
                </a:lnTo>
                <a:lnTo>
                  <a:pt x="292" y="3523"/>
                </a:lnTo>
                <a:lnTo>
                  <a:pt x="355" y="3493"/>
                </a:lnTo>
                <a:lnTo>
                  <a:pt x="423" y="3461"/>
                </a:lnTo>
                <a:lnTo>
                  <a:pt x="496" y="3431"/>
                </a:lnTo>
                <a:lnTo>
                  <a:pt x="534" y="3417"/>
                </a:lnTo>
                <a:lnTo>
                  <a:pt x="573" y="3402"/>
                </a:lnTo>
                <a:lnTo>
                  <a:pt x="614" y="3388"/>
                </a:lnTo>
                <a:lnTo>
                  <a:pt x="654" y="3375"/>
                </a:lnTo>
                <a:lnTo>
                  <a:pt x="697" y="3363"/>
                </a:lnTo>
                <a:lnTo>
                  <a:pt x="740" y="3350"/>
                </a:lnTo>
                <a:lnTo>
                  <a:pt x="784" y="3339"/>
                </a:lnTo>
                <a:lnTo>
                  <a:pt x="828" y="3330"/>
                </a:lnTo>
                <a:lnTo>
                  <a:pt x="875" y="3321"/>
                </a:lnTo>
                <a:lnTo>
                  <a:pt x="920" y="3312"/>
                </a:lnTo>
                <a:lnTo>
                  <a:pt x="968" y="3306"/>
                </a:lnTo>
                <a:lnTo>
                  <a:pt x="1016" y="3300"/>
                </a:lnTo>
                <a:lnTo>
                  <a:pt x="1064" y="3296"/>
                </a:lnTo>
                <a:lnTo>
                  <a:pt x="1113" y="3294"/>
                </a:lnTo>
                <a:lnTo>
                  <a:pt x="1163" y="3292"/>
                </a:lnTo>
                <a:lnTo>
                  <a:pt x="1212" y="3293"/>
                </a:lnTo>
                <a:lnTo>
                  <a:pt x="1264" y="3294"/>
                </a:lnTo>
                <a:lnTo>
                  <a:pt x="1314" y="3298"/>
                </a:lnTo>
                <a:lnTo>
                  <a:pt x="1365" y="3303"/>
                </a:lnTo>
                <a:lnTo>
                  <a:pt x="1417" y="3310"/>
                </a:lnTo>
                <a:lnTo>
                  <a:pt x="1469" y="3320"/>
                </a:lnTo>
                <a:lnTo>
                  <a:pt x="1522" y="3331"/>
                </a:lnTo>
                <a:lnTo>
                  <a:pt x="1575" y="3344"/>
                </a:lnTo>
                <a:lnTo>
                  <a:pt x="1628" y="3359"/>
                </a:lnTo>
                <a:lnTo>
                  <a:pt x="1680" y="3377"/>
                </a:lnTo>
                <a:lnTo>
                  <a:pt x="1733" y="3397"/>
                </a:lnTo>
                <a:lnTo>
                  <a:pt x="1787" y="3420"/>
                </a:lnTo>
                <a:lnTo>
                  <a:pt x="1840" y="3445"/>
                </a:lnTo>
                <a:lnTo>
                  <a:pt x="1894" y="3473"/>
                </a:lnTo>
                <a:lnTo>
                  <a:pt x="1946" y="3504"/>
                </a:lnTo>
                <a:lnTo>
                  <a:pt x="2000" y="3537"/>
                </a:lnTo>
                <a:lnTo>
                  <a:pt x="2053" y="3572"/>
                </a:lnTo>
                <a:lnTo>
                  <a:pt x="2106" y="3612"/>
                </a:lnTo>
                <a:lnTo>
                  <a:pt x="2158" y="3653"/>
                </a:lnTo>
                <a:lnTo>
                  <a:pt x="2211" y="3699"/>
                </a:lnTo>
                <a:lnTo>
                  <a:pt x="2264" y="3746"/>
                </a:lnTo>
                <a:lnTo>
                  <a:pt x="2315" y="3798"/>
                </a:lnTo>
                <a:lnTo>
                  <a:pt x="2368" y="3853"/>
                </a:lnTo>
                <a:lnTo>
                  <a:pt x="2419" y="3911"/>
                </a:lnTo>
                <a:lnTo>
                  <a:pt x="2470" y="3973"/>
                </a:lnTo>
                <a:lnTo>
                  <a:pt x="2521" y="3911"/>
                </a:lnTo>
                <a:lnTo>
                  <a:pt x="2573" y="3853"/>
                </a:lnTo>
                <a:lnTo>
                  <a:pt x="2624" y="3798"/>
                </a:lnTo>
                <a:lnTo>
                  <a:pt x="2676" y="3746"/>
                </a:lnTo>
                <a:lnTo>
                  <a:pt x="2728" y="3699"/>
                </a:lnTo>
                <a:lnTo>
                  <a:pt x="2781" y="3653"/>
                </a:lnTo>
                <a:lnTo>
                  <a:pt x="2834" y="3612"/>
                </a:lnTo>
                <a:lnTo>
                  <a:pt x="2886" y="3572"/>
                </a:lnTo>
                <a:lnTo>
                  <a:pt x="2940" y="3537"/>
                </a:lnTo>
                <a:lnTo>
                  <a:pt x="2993" y="3504"/>
                </a:lnTo>
                <a:lnTo>
                  <a:pt x="3047" y="3473"/>
                </a:lnTo>
                <a:lnTo>
                  <a:pt x="3100" y="3445"/>
                </a:lnTo>
                <a:lnTo>
                  <a:pt x="3154" y="3420"/>
                </a:lnTo>
                <a:lnTo>
                  <a:pt x="3206" y="3397"/>
                </a:lnTo>
                <a:lnTo>
                  <a:pt x="3259" y="3377"/>
                </a:lnTo>
                <a:lnTo>
                  <a:pt x="3313" y="3359"/>
                </a:lnTo>
                <a:lnTo>
                  <a:pt x="3366" y="3344"/>
                </a:lnTo>
                <a:lnTo>
                  <a:pt x="3418" y="3331"/>
                </a:lnTo>
                <a:lnTo>
                  <a:pt x="3470" y="3320"/>
                </a:lnTo>
                <a:lnTo>
                  <a:pt x="3523" y="3310"/>
                </a:lnTo>
                <a:lnTo>
                  <a:pt x="3574" y="3303"/>
                </a:lnTo>
                <a:lnTo>
                  <a:pt x="3626" y="3298"/>
                </a:lnTo>
                <a:lnTo>
                  <a:pt x="3677" y="3294"/>
                </a:lnTo>
                <a:lnTo>
                  <a:pt x="3727" y="3293"/>
                </a:lnTo>
                <a:lnTo>
                  <a:pt x="3778" y="3292"/>
                </a:lnTo>
                <a:lnTo>
                  <a:pt x="3827" y="3294"/>
                </a:lnTo>
                <a:lnTo>
                  <a:pt x="3876" y="3296"/>
                </a:lnTo>
                <a:lnTo>
                  <a:pt x="3925" y="3300"/>
                </a:lnTo>
                <a:lnTo>
                  <a:pt x="3973" y="3306"/>
                </a:lnTo>
                <a:lnTo>
                  <a:pt x="4019" y="3312"/>
                </a:lnTo>
                <a:lnTo>
                  <a:pt x="4066" y="3321"/>
                </a:lnTo>
                <a:lnTo>
                  <a:pt x="4111" y="3330"/>
                </a:lnTo>
                <a:lnTo>
                  <a:pt x="4155" y="3339"/>
                </a:lnTo>
                <a:lnTo>
                  <a:pt x="4199" y="3350"/>
                </a:lnTo>
                <a:lnTo>
                  <a:pt x="4242" y="3363"/>
                </a:lnTo>
                <a:lnTo>
                  <a:pt x="4285" y="3375"/>
                </a:lnTo>
                <a:lnTo>
                  <a:pt x="4327" y="3388"/>
                </a:lnTo>
                <a:lnTo>
                  <a:pt x="4366" y="3402"/>
                </a:lnTo>
                <a:lnTo>
                  <a:pt x="4405" y="3417"/>
                </a:lnTo>
                <a:lnTo>
                  <a:pt x="4444" y="3431"/>
                </a:lnTo>
                <a:lnTo>
                  <a:pt x="4517" y="3461"/>
                </a:lnTo>
                <a:lnTo>
                  <a:pt x="4585" y="3493"/>
                </a:lnTo>
                <a:lnTo>
                  <a:pt x="4648" y="3523"/>
                </a:lnTo>
                <a:lnTo>
                  <a:pt x="4707" y="3554"/>
                </a:lnTo>
                <a:lnTo>
                  <a:pt x="4758" y="3583"/>
                </a:lnTo>
                <a:lnTo>
                  <a:pt x="4805" y="3612"/>
                </a:lnTo>
                <a:lnTo>
                  <a:pt x="4845" y="3636"/>
                </a:lnTo>
                <a:lnTo>
                  <a:pt x="4878" y="3658"/>
                </a:lnTo>
                <a:lnTo>
                  <a:pt x="4924" y="3690"/>
                </a:lnTo>
                <a:lnTo>
                  <a:pt x="4940" y="3702"/>
                </a:lnTo>
                <a:lnTo>
                  <a:pt x="4940" y="411"/>
                </a:lnTo>
                <a:lnTo>
                  <a:pt x="4924" y="399"/>
                </a:lnTo>
                <a:lnTo>
                  <a:pt x="4878" y="367"/>
                </a:lnTo>
                <a:lnTo>
                  <a:pt x="4845" y="345"/>
                </a:lnTo>
                <a:lnTo>
                  <a:pt x="4805" y="319"/>
                </a:lnTo>
                <a:lnTo>
                  <a:pt x="4758" y="292"/>
                </a:lnTo>
                <a:lnTo>
                  <a:pt x="4707" y="263"/>
                </a:lnTo>
                <a:lnTo>
                  <a:pt x="4648" y="232"/>
                </a:lnTo>
                <a:lnTo>
                  <a:pt x="4585" y="200"/>
                </a:lnTo>
                <a:lnTo>
                  <a:pt x="4517" y="169"/>
                </a:lnTo>
                <a:lnTo>
                  <a:pt x="4444" y="139"/>
                </a:lnTo>
                <a:lnTo>
                  <a:pt x="4405" y="124"/>
                </a:lnTo>
                <a:lnTo>
                  <a:pt x="4366" y="111"/>
                </a:lnTo>
                <a:lnTo>
                  <a:pt x="4327" y="96"/>
                </a:lnTo>
                <a:lnTo>
                  <a:pt x="4285" y="84"/>
                </a:lnTo>
                <a:lnTo>
                  <a:pt x="4242" y="71"/>
                </a:lnTo>
                <a:lnTo>
                  <a:pt x="4199" y="59"/>
                </a:lnTo>
                <a:lnTo>
                  <a:pt x="4155" y="48"/>
                </a:lnTo>
                <a:lnTo>
                  <a:pt x="4111" y="38"/>
                </a:lnTo>
                <a:lnTo>
                  <a:pt x="4066" y="30"/>
                </a:lnTo>
                <a:lnTo>
                  <a:pt x="4019" y="21"/>
                </a:lnTo>
                <a:lnTo>
                  <a:pt x="3973" y="15"/>
                </a:lnTo>
                <a:lnTo>
                  <a:pt x="3925" y="9"/>
                </a:lnTo>
                <a:lnTo>
                  <a:pt x="3876" y="5"/>
                </a:lnTo>
                <a:lnTo>
                  <a:pt x="3827" y="2"/>
                </a:lnTo>
                <a:lnTo>
                  <a:pt x="3778" y="0"/>
                </a:lnTo>
                <a:lnTo>
                  <a:pt x="3727" y="0"/>
                </a:lnTo>
                <a:lnTo>
                  <a:pt x="3677" y="3"/>
                </a:lnTo>
                <a:lnTo>
                  <a:pt x="3626" y="6"/>
                </a:lnTo>
                <a:lnTo>
                  <a:pt x="3574" y="11"/>
                </a:lnTo>
                <a:lnTo>
                  <a:pt x="3523" y="19"/>
                </a:lnTo>
                <a:lnTo>
                  <a:pt x="3470" y="27"/>
                </a:lnTo>
                <a:lnTo>
                  <a:pt x="3418" y="38"/>
                </a:lnTo>
                <a:lnTo>
                  <a:pt x="3366" y="52"/>
                </a:lnTo>
                <a:lnTo>
                  <a:pt x="3313" y="68"/>
                </a:lnTo>
                <a:lnTo>
                  <a:pt x="3259" y="86"/>
                </a:lnTo>
                <a:lnTo>
                  <a:pt x="3206" y="106"/>
                </a:lnTo>
                <a:lnTo>
                  <a:pt x="3154" y="128"/>
                </a:lnTo>
                <a:lnTo>
                  <a:pt x="3100" y="154"/>
                </a:lnTo>
                <a:lnTo>
                  <a:pt x="3047" y="182"/>
                </a:lnTo>
                <a:lnTo>
                  <a:pt x="2993" y="211"/>
                </a:lnTo>
                <a:lnTo>
                  <a:pt x="2940" y="244"/>
                </a:lnTo>
                <a:lnTo>
                  <a:pt x="2886" y="281"/>
                </a:lnTo>
                <a:lnTo>
                  <a:pt x="2834" y="320"/>
                </a:lnTo>
                <a:lnTo>
                  <a:pt x="2781" y="362"/>
                </a:lnTo>
                <a:lnTo>
                  <a:pt x="2728" y="407"/>
                </a:lnTo>
                <a:lnTo>
                  <a:pt x="2676" y="455"/>
                </a:lnTo>
                <a:lnTo>
                  <a:pt x="2624" y="507"/>
                </a:lnTo>
                <a:lnTo>
                  <a:pt x="2573" y="562"/>
                </a:lnTo>
                <a:lnTo>
                  <a:pt x="2521" y="619"/>
                </a:lnTo>
                <a:lnTo>
                  <a:pt x="2470" y="6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周凯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11E1B37-F77E-46C2-BBEA-62AC85899E7A}"/>
              </a:ext>
            </a:extLst>
          </p:cNvPr>
          <p:cNvSpPr txBox="1"/>
          <p:nvPr/>
        </p:nvSpPr>
        <p:spPr>
          <a:xfrm>
            <a:off x="5184547" y="2739568"/>
            <a:ext cx="3959453" cy="2270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难点：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等线" panose="02010600030101010101" pitchFamily="2" charset="-122"/>
              </a:rPr>
              <a:t>正则表达式</a:t>
            </a:r>
            <a:endParaRPr lang="en-US" altLang="zh-CN" sz="16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表单检验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等线" panose="02010600030101010101" pitchFamily="2" charset="-122"/>
              </a:rPr>
              <a:t>使用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多种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element-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ui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组件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等线" panose="02010600030101010101" pitchFamily="2" charset="-122"/>
              </a:rPr>
              <a:t>处理日期字符串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noProof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等线" panose="02010600030101010101" pitchFamily="2" charset="-122"/>
              </a:rPr>
              <a:t>进入借款界面检验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8E5E9F-1315-44DF-858D-63FF07CBE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589" y="1510746"/>
            <a:ext cx="4305300" cy="3228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56F8D24-792D-43F3-8F50-559A23217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7362" y="472706"/>
            <a:ext cx="2944499" cy="226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830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905053" y="2700408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点击此处添加文本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90" y="864184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个人中心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KSO_Shape"/>
          <p:cNvSpPr>
            <a:spLocks/>
          </p:cNvSpPr>
          <p:nvPr/>
        </p:nvSpPr>
        <p:spPr bwMode="auto">
          <a:xfrm>
            <a:off x="5481653" y="2377401"/>
            <a:ext cx="429404" cy="264791"/>
          </a:xfrm>
          <a:custGeom>
            <a:avLst/>
            <a:gdLst>
              <a:gd name="T0" fmla="*/ 913166 w 4940"/>
              <a:gd name="T1" fmla="*/ 216832 h 3973"/>
              <a:gd name="T2" fmla="*/ 832184 w 4940"/>
              <a:gd name="T3" fmla="*/ 139667 h 3973"/>
              <a:gd name="T4" fmla="*/ 750431 w 4940"/>
              <a:gd name="T5" fmla="*/ 81408 h 3973"/>
              <a:gd name="T6" fmla="*/ 668293 w 4940"/>
              <a:gd name="T7" fmla="*/ 40897 h 3973"/>
              <a:gd name="T8" fmla="*/ 586925 w 4940"/>
              <a:gd name="T9" fmla="*/ 14661 h 3973"/>
              <a:gd name="T10" fmla="*/ 506715 w 4940"/>
              <a:gd name="T11" fmla="*/ 2315 h 3973"/>
              <a:gd name="T12" fmla="*/ 429203 w 4940"/>
              <a:gd name="T13" fmla="*/ 772 h 3973"/>
              <a:gd name="T14" fmla="*/ 354777 w 4940"/>
              <a:gd name="T15" fmla="*/ 8102 h 3973"/>
              <a:gd name="T16" fmla="*/ 285364 w 4940"/>
              <a:gd name="T17" fmla="*/ 22763 h 3973"/>
              <a:gd name="T18" fmla="*/ 220965 w 4940"/>
              <a:gd name="T19" fmla="*/ 42826 h 3973"/>
              <a:gd name="T20" fmla="*/ 136898 w 4940"/>
              <a:gd name="T21" fmla="*/ 77164 h 3973"/>
              <a:gd name="T22" fmla="*/ 52060 w 4940"/>
              <a:gd name="T23" fmla="*/ 123077 h 3973"/>
              <a:gd name="T24" fmla="*/ 0 w 4940"/>
              <a:gd name="T25" fmla="*/ 158573 h 3973"/>
              <a:gd name="T26" fmla="*/ 23523 w 4940"/>
              <a:gd name="T27" fmla="*/ 1411336 h 3973"/>
              <a:gd name="T28" fmla="*/ 90237 w 4940"/>
              <a:gd name="T29" fmla="*/ 1371211 h 3973"/>
              <a:gd name="T30" fmla="*/ 191271 w 4940"/>
              <a:gd name="T31" fmla="*/ 1323755 h 3973"/>
              <a:gd name="T32" fmla="*/ 252200 w 4940"/>
              <a:gd name="T33" fmla="*/ 1302149 h 3973"/>
              <a:gd name="T34" fmla="*/ 319300 w 4940"/>
              <a:gd name="T35" fmla="*/ 1284787 h 3973"/>
              <a:gd name="T36" fmla="*/ 391798 w 4940"/>
              <a:gd name="T37" fmla="*/ 1273212 h 3973"/>
              <a:gd name="T38" fmla="*/ 467381 w 4940"/>
              <a:gd name="T39" fmla="*/ 1270511 h 3973"/>
              <a:gd name="T40" fmla="*/ 546434 w 4940"/>
              <a:gd name="T41" fmla="*/ 1277070 h 3973"/>
              <a:gd name="T42" fmla="*/ 627802 w 4940"/>
              <a:gd name="T43" fmla="*/ 1295975 h 3973"/>
              <a:gd name="T44" fmla="*/ 709555 w 4940"/>
              <a:gd name="T45" fmla="*/ 1329156 h 3973"/>
              <a:gd name="T46" fmla="*/ 791693 w 4940"/>
              <a:gd name="T47" fmla="*/ 1378155 h 3973"/>
              <a:gd name="T48" fmla="*/ 873061 w 4940"/>
              <a:gd name="T49" fmla="*/ 1445288 h 3973"/>
              <a:gd name="T50" fmla="*/ 952500 w 4940"/>
              <a:gd name="T51" fmla="*/ 1532870 h 3973"/>
              <a:gd name="T52" fmla="*/ 1011887 w 4940"/>
              <a:gd name="T53" fmla="*/ 1465351 h 3973"/>
              <a:gd name="T54" fmla="*/ 1092868 w 4940"/>
              <a:gd name="T55" fmla="*/ 1393588 h 3973"/>
              <a:gd name="T56" fmla="*/ 1175007 w 4940"/>
              <a:gd name="T57" fmla="*/ 1339959 h 3973"/>
              <a:gd name="T58" fmla="*/ 1256760 w 4940"/>
              <a:gd name="T59" fmla="*/ 1302920 h 3973"/>
              <a:gd name="T60" fmla="*/ 1338128 w 4940"/>
              <a:gd name="T61" fmla="*/ 1280928 h 3973"/>
              <a:gd name="T62" fmla="*/ 1417952 w 4940"/>
              <a:gd name="T63" fmla="*/ 1270897 h 3973"/>
              <a:gd name="T64" fmla="*/ 1494692 w 4940"/>
              <a:gd name="T65" fmla="*/ 1271669 h 3973"/>
              <a:gd name="T66" fmla="*/ 1567962 w 4940"/>
              <a:gd name="T67" fmla="*/ 1281314 h 3973"/>
              <a:gd name="T68" fmla="*/ 1635832 w 4940"/>
              <a:gd name="T69" fmla="*/ 1297519 h 3973"/>
              <a:gd name="T70" fmla="*/ 1698689 w 4940"/>
              <a:gd name="T71" fmla="*/ 1318353 h 3973"/>
              <a:gd name="T72" fmla="*/ 1792397 w 4940"/>
              <a:gd name="T73" fmla="*/ 1359250 h 3973"/>
              <a:gd name="T74" fmla="*/ 1868365 w 4940"/>
              <a:gd name="T75" fmla="*/ 1402848 h 3973"/>
              <a:gd name="T76" fmla="*/ 1905000 w 4940"/>
              <a:gd name="T77" fmla="*/ 158573 h 3973"/>
              <a:gd name="T78" fmla="*/ 1868365 w 4940"/>
              <a:gd name="T79" fmla="*/ 133109 h 3973"/>
              <a:gd name="T80" fmla="*/ 1792397 w 4940"/>
              <a:gd name="T81" fmla="*/ 89511 h 3973"/>
              <a:gd name="T82" fmla="*/ 1698689 w 4940"/>
              <a:gd name="T83" fmla="*/ 47842 h 3973"/>
              <a:gd name="T84" fmla="*/ 1635832 w 4940"/>
              <a:gd name="T85" fmla="*/ 27393 h 3973"/>
              <a:gd name="T86" fmla="*/ 1567962 w 4940"/>
              <a:gd name="T87" fmla="*/ 11575 h 3973"/>
              <a:gd name="T88" fmla="*/ 1494692 w 4940"/>
              <a:gd name="T89" fmla="*/ 1929 h 3973"/>
              <a:gd name="T90" fmla="*/ 1417952 w 4940"/>
              <a:gd name="T91" fmla="*/ 1157 h 3973"/>
              <a:gd name="T92" fmla="*/ 1338128 w 4940"/>
              <a:gd name="T93" fmla="*/ 10417 h 3973"/>
              <a:gd name="T94" fmla="*/ 1256760 w 4940"/>
              <a:gd name="T95" fmla="*/ 33181 h 3973"/>
              <a:gd name="T96" fmla="*/ 1175007 w 4940"/>
              <a:gd name="T97" fmla="*/ 70220 h 3973"/>
              <a:gd name="T98" fmla="*/ 1092868 w 4940"/>
              <a:gd name="T99" fmla="*/ 123463 h 3973"/>
              <a:gd name="T100" fmla="*/ 1011887 w 4940"/>
              <a:gd name="T101" fmla="*/ 195612 h 3973"/>
              <a:gd name="T102" fmla="*/ 952500 w 4940"/>
              <a:gd name="T103" fmla="*/ 262745 h 397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40" h="3973">
                <a:moveTo>
                  <a:pt x="2470" y="681"/>
                </a:moveTo>
                <a:lnTo>
                  <a:pt x="2470" y="681"/>
                </a:lnTo>
                <a:lnTo>
                  <a:pt x="2419" y="619"/>
                </a:lnTo>
                <a:lnTo>
                  <a:pt x="2368" y="562"/>
                </a:lnTo>
                <a:lnTo>
                  <a:pt x="2315" y="507"/>
                </a:lnTo>
                <a:lnTo>
                  <a:pt x="2264" y="455"/>
                </a:lnTo>
                <a:lnTo>
                  <a:pt x="2211" y="407"/>
                </a:lnTo>
                <a:lnTo>
                  <a:pt x="2158" y="362"/>
                </a:lnTo>
                <a:lnTo>
                  <a:pt x="2106" y="320"/>
                </a:lnTo>
                <a:lnTo>
                  <a:pt x="2053" y="281"/>
                </a:lnTo>
                <a:lnTo>
                  <a:pt x="2000" y="244"/>
                </a:lnTo>
                <a:lnTo>
                  <a:pt x="1946" y="211"/>
                </a:lnTo>
                <a:lnTo>
                  <a:pt x="1894" y="182"/>
                </a:lnTo>
                <a:lnTo>
                  <a:pt x="1840" y="154"/>
                </a:lnTo>
                <a:lnTo>
                  <a:pt x="1787" y="128"/>
                </a:lnTo>
                <a:lnTo>
                  <a:pt x="1733" y="106"/>
                </a:lnTo>
                <a:lnTo>
                  <a:pt x="1680" y="86"/>
                </a:lnTo>
                <a:lnTo>
                  <a:pt x="1628" y="68"/>
                </a:lnTo>
                <a:lnTo>
                  <a:pt x="1575" y="52"/>
                </a:lnTo>
                <a:lnTo>
                  <a:pt x="1522" y="38"/>
                </a:lnTo>
                <a:lnTo>
                  <a:pt x="1469" y="27"/>
                </a:lnTo>
                <a:lnTo>
                  <a:pt x="1417" y="19"/>
                </a:lnTo>
                <a:lnTo>
                  <a:pt x="1365" y="11"/>
                </a:lnTo>
                <a:lnTo>
                  <a:pt x="1314" y="6"/>
                </a:lnTo>
                <a:lnTo>
                  <a:pt x="1264" y="3"/>
                </a:lnTo>
                <a:lnTo>
                  <a:pt x="1212" y="0"/>
                </a:lnTo>
                <a:lnTo>
                  <a:pt x="1163" y="0"/>
                </a:lnTo>
                <a:lnTo>
                  <a:pt x="1113" y="2"/>
                </a:lnTo>
                <a:lnTo>
                  <a:pt x="1064" y="5"/>
                </a:lnTo>
                <a:lnTo>
                  <a:pt x="1016" y="9"/>
                </a:lnTo>
                <a:lnTo>
                  <a:pt x="968" y="15"/>
                </a:lnTo>
                <a:lnTo>
                  <a:pt x="920" y="21"/>
                </a:lnTo>
                <a:lnTo>
                  <a:pt x="875" y="30"/>
                </a:lnTo>
                <a:lnTo>
                  <a:pt x="828" y="38"/>
                </a:lnTo>
                <a:lnTo>
                  <a:pt x="784" y="48"/>
                </a:lnTo>
                <a:lnTo>
                  <a:pt x="740" y="59"/>
                </a:lnTo>
                <a:lnTo>
                  <a:pt x="697" y="71"/>
                </a:lnTo>
                <a:lnTo>
                  <a:pt x="654" y="84"/>
                </a:lnTo>
                <a:lnTo>
                  <a:pt x="614" y="96"/>
                </a:lnTo>
                <a:lnTo>
                  <a:pt x="573" y="111"/>
                </a:lnTo>
                <a:lnTo>
                  <a:pt x="534" y="124"/>
                </a:lnTo>
                <a:lnTo>
                  <a:pt x="496" y="139"/>
                </a:lnTo>
                <a:lnTo>
                  <a:pt x="423" y="169"/>
                </a:lnTo>
                <a:lnTo>
                  <a:pt x="355" y="200"/>
                </a:lnTo>
                <a:lnTo>
                  <a:pt x="292" y="232"/>
                </a:lnTo>
                <a:lnTo>
                  <a:pt x="234" y="263"/>
                </a:lnTo>
                <a:lnTo>
                  <a:pt x="181" y="292"/>
                </a:lnTo>
                <a:lnTo>
                  <a:pt x="135" y="319"/>
                </a:lnTo>
                <a:lnTo>
                  <a:pt x="95" y="345"/>
                </a:lnTo>
                <a:lnTo>
                  <a:pt x="61" y="367"/>
                </a:lnTo>
                <a:lnTo>
                  <a:pt x="16" y="399"/>
                </a:lnTo>
                <a:lnTo>
                  <a:pt x="0" y="411"/>
                </a:lnTo>
                <a:lnTo>
                  <a:pt x="0" y="3702"/>
                </a:lnTo>
                <a:lnTo>
                  <a:pt x="16" y="3690"/>
                </a:lnTo>
                <a:lnTo>
                  <a:pt x="61" y="3658"/>
                </a:lnTo>
                <a:lnTo>
                  <a:pt x="95" y="3636"/>
                </a:lnTo>
                <a:lnTo>
                  <a:pt x="135" y="3612"/>
                </a:lnTo>
                <a:lnTo>
                  <a:pt x="181" y="3583"/>
                </a:lnTo>
                <a:lnTo>
                  <a:pt x="234" y="3554"/>
                </a:lnTo>
                <a:lnTo>
                  <a:pt x="292" y="3523"/>
                </a:lnTo>
                <a:lnTo>
                  <a:pt x="355" y="3493"/>
                </a:lnTo>
                <a:lnTo>
                  <a:pt x="423" y="3461"/>
                </a:lnTo>
                <a:lnTo>
                  <a:pt x="496" y="3431"/>
                </a:lnTo>
                <a:lnTo>
                  <a:pt x="534" y="3417"/>
                </a:lnTo>
                <a:lnTo>
                  <a:pt x="573" y="3402"/>
                </a:lnTo>
                <a:lnTo>
                  <a:pt x="614" y="3388"/>
                </a:lnTo>
                <a:lnTo>
                  <a:pt x="654" y="3375"/>
                </a:lnTo>
                <a:lnTo>
                  <a:pt x="697" y="3363"/>
                </a:lnTo>
                <a:lnTo>
                  <a:pt x="740" y="3350"/>
                </a:lnTo>
                <a:lnTo>
                  <a:pt x="784" y="3339"/>
                </a:lnTo>
                <a:lnTo>
                  <a:pt x="828" y="3330"/>
                </a:lnTo>
                <a:lnTo>
                  <a:pt x="875" y="3321"/>
                </a:lnTo>
                <a:lnTo>
                  <a:pt x="920" y="3312"/>
                </a:lnTo>
                <a:lnTo>
                  <a:pt x="968" y="3306"/>
                </a:lnTo>
                <a:lnTo>
                  <a:pt x="1016" y="3300"/>
                </a:lnTo>
                <a:lnTo>
                  <a:pt x="1064" y="3296"/>
                </a:lnTo>
                <a:lnTo>
                  <a:pt x="1113" y="3294"/>
                </a:lnTo>
                <a:lnTo>
                  <a:pt x="1163" y="3292"/>
                </a:lnTo>
                <a:lnTo>
                  <a:pt x="1212" y="3293"/>
                </a:lnTo>
                <a:lnTo>
                  <a:pt x="1264" y="3294"/>
                </a:lnTo>
                <a:lnTo>
                  <a:pt x="1314" y="3298"/>
                </a:lnTo>
                <a:lnTo>
                  <a:pt x="1365" y="3303"/>
                </a:lnTo>
                <a:lnTo>
                  <a:pt x="1417" y="3310"/>
                </a:lnTo>
                <a:lnTo>
                  <a:pt x="1469" y="3320"/>
                </a:lnTo>
                <a:lnTo>
                  <a:pt x="1522" y="3331"/>
                </a:lnTo>
                <a:lnTo>
                  <a:pt x="1575" y="3344"/>
                </a:lnTo>
                <a:lnTo>
                  <a:pt x="1628" y="3359"/>
                </a:lnTo>
                <a:lnTo>
                  <a:pt x="1680" y="3377"/>
                </a:lnTo>
                <a:lnTo>
                  <a:pt x="1733" y="3397"/>
                </a:lnTo>
                <a:lnTo>
                  <a:pt x="1787" y="3420"/>
                </a:lnTo>
                <a:lnTo>
                  <a:pt x="1840" y="3445"/>
                </a:lnTo>
                <a:lnTo>
                  <a:pt x="1894" y="3473"/>
                </a:lnTo>
                <a:lnTo>
                  <a:pt x="1946" y="3504"/>
                </a:lnTo>
                <a:lnTo>
                  <a:pt x="2000" y="3537"/>
                </a:lnTo>
                <a:lnTo>
                  <a:pt x="2053" y="3572"/>
                </a:lnTo>
                <a:lnTo>
                  <a:pt x="2106" y="3612"/>
                </a:lnTo>
                <a:lnTo>
                  <a:pt x="2158" y="3653"/>
                </a:lnTo>
                <a:lnTo>
                  <a:pt x="2211" y="3699"/>
                </a:lnTo>
                <a:lnTo>
                  <a:pt x="2264" y="3746"/>
                </a:lnTo>
                <a:lnTo>
                  <a:pt x="2315" y="3798"/>
                </a:lnTo>
                <a:lnTo>
                  <a:pt x="2368" y="3853"/>
                </a:lnTo>
                <a:lnTo>
                  <a:pt x="2419" y="3911"/>
                </a:lnTo>
                <a:lnTo>
                  <a:pt x="2470" y="3973"/>
                </a:lnTo>
                <a:lnTo>
                  <a:pt x="2521" y="3911"/>
                </a:lnTo>
                <a:lnTo>
                  <a:pt x="2573" y="3853"/>
                </a:lnTo>
                <a:lnTo>
                  <a:pt x="2624" y="3798"/>
                </a:lnTo>
                <a:lnTo>
                  <a:pt x="2676" y="3746"/>
                </a:lnTo>
                <a:lnTo>
                  <a:pt x="2728" y="3699"/>
                </a:lnTo>
                <a:lnTo>
                  <a:pt x="2781" y="3653"/>
                </a:lnTo>
                <a:lnTo>
                  <a:pt x="2834" y="3612"/>
                </a:lnTo>
                <a:lnTo>
                  <a:pt x="2886" y="3572"/>
                </a:lnTo>
                <a:lnTo>
                  <a:pt x="2940" y="3537"/>
                </a:lnTo>
                <a:lnTo>
                  <a:pt x="2993" y="3504"/>
                </a:lnTo>
                <a:lnTo>
                  <a:pt x="3047" y="3473"/>
                </a:lnTo>
                <a:lnTo>
                  <a:pt x="3100" y="3445"/>
                </a:lnTo>
                <a:lnTo>
                  <a:pt x="3154" y="3420"/>
                </a:lnTo>
                <a:lnTo>
                  <a:pt x="3206" y="3397"/>
                </a:lnTo>
                <a:lnTo>
                  <a:pt x="3259" y="3377"/>
                </a:lnTo>
                <a:lnTo>
                  <a:pt x="3313" y="3359"/>
                </a:lnTo>
                <a:lnTo>
                  <a:pt x="3366" y="3344"/>
                </a:lnTo>
                <a:lnTo>
                  <a:pt x="3418" y="3331"/>
                </a:lnTo>
                <a:lnTo>
                  <a:pt x="3470" y="3320"/>
                </a:lnTo>
                <a:lnTo>
                  <a:pt x="3523" y="3310"/>
                </a:lnTo>
                <a:lnTo>
                  <a:pt x="3574" y="3303"/>
                </a:lnTo>
                <a:lnTo>
                  <a:pt x="3626" y="3298"/>
                </a:lnTo>
                <a:lnTo>
                  <a:pt x="3677" y="3294"/>
                </a:lnTo>
                <a:lnTo>
                  <a:pt x="3727" y="3293"/>
                </a:lnTo>
                <a:lnTo>
                  <a:pt x="3778" y="3292"/>
                </a:lnTo>
                <a:lnTo>
                  <a:pt x="3827" y="3294"/>
                </a:lnTo>
                <a:lnTo>
                  <a:pt x="3876" y="3296"/>
                </a:lnTo>
                <a:lnTo>
                  <a:pt x="3925" y="3300"/>
                </a:lnTo>
                <a:lnTo>
                  <a:pt x="3973" y="3306"/>
                </a:lnTo>
                <a:lnTo>
                  <a:pt x="4019" y="3312"/>
                </a:lnTo>
                <a:lnTo>
                  <a:pt x="4066" y="3321"/>
                </a:lnTo>
                <a:lnTo>
                  <a:pt x="4111" y="3330"/>
                </a:lnTo>
                <a:lnTo>
                  <a:pt x="4155" y="3339"/>
                </a:lnTo>
                <a:lnTo>
                  <a:pt x="4199" y="3350"/>
                </a:lnTo>
                <a:lnTo>
                  <a:pt x="4242" y="3363"/>
                </a:lnTo>
                <a:lnTo>
                  <a:pt x="4285" y="3375"/>
                </a:lnTo>
                <a:lnTo>
                  <a:pt x="4327" y="3388"/>
                </a:lnTo>
                <a:lnTo>
                  <a:pt x="4366" y="3402"/>
                </a:lnTo>
                <a:lnTo>
                  <a:pt x="4405" y="3417"/>
                </a:lnTo>
                <a:lnTo>
                  <a:pt x="4444" y="3431"/>
                </a:lnTo>
                <a:lnTo>
                  <a:pt x="4517" y="3461"/>
                </a:lnTo>
                <a:lnTo>
                  <a:pt x="4585" y="3493"/>
                </a:lnTo>
                <a:lnTo>
                  <a:pt x="4648" y="3523"/>
                </a:lnTo>
                <a:lnTo>
                  <a:pt x="4707" y="3554"/>
                </a:lnTo>
                <a:lnTo>
                  <a:pt x="4758" y="3583"/>
                </a:lnTo>
                <a:lnTo>
                  <a:pt x="4805" y="3612"/>
                </a:lnTo>
                <a:lnTo>
                  <a:pt x="4845" y="3636"/>
                </a:lnTo>
                <a:lnTo>
                  <a:pt x="4878" y="3658"/>
                </a:lnTo>
                <a:lnTo>
                  <a:pt x="4924" y="3690"/>
                </a:lnTo>
                <a:lnTo>
                  <a:pt x="4940" y="3702"/>
                </a:lnTo>
                <a:lnTo>
                  <a:pt x="4940" y="411"/>
                </a:lnTo>
                <a:lnTo>
                  <a:pt x="4924" y="399"/>
                </a:lnTo>
                <a:lnTo>
                  <a:pt x="4878" y="367"/>
                </a:lnTo>
                <a:lnTo>
                  <a:pt x="4845" y="345"/>
                </a:lnTo>
                <a:lnTo>
                  <a:pt x="4805" y="319"/>
                </a:lnTo>
                <a:lnTo>
                  <a:pt x="4758" y="292"/>
                </a:lnTo>
                <a:lnTo>
                  <a:pt x="4707" y="263"/>
                </a:lnTo>
                <a:lnTo>
                  <a:pt x="4648" y="232"/>
                </a:lnTo>
                <a:lnTo>
                  <a:pt x="4585" y="200"/>
                </a:lnTo>
                <a:lnTo>
                  <a:pt x="4517" y="169"/>
                </a:lnTo>
                <a:lnTo>
                  <a:pt x="4444" y="139"/>
                </a:lnTo>
                <a:lnTo>
                  <a:pt x="4405" y="124"/>
                </a:lnTo>
                <a:lnTo>
                  <a:pt x="4366" y="111"/>
                </a:lnTo>
                <a:lnTo>
                  <a:pt x="4327" y="96"/>
                </a:lnTo>
                <a:lnTo>
                  <a:pt x="4285" y="84"/>
                </a:lnTo>
                <a:lnTo>
                  <a:pt x="4242" y="71"/>
                </a:lnTo>
                <a:lnTo>
                  <a:pt x="4199" y="59"/>
                </a:lnTo>
                <a:lnTo>
                  <a:pt x="4155" y="48"/>
                </a:lnTo>
                <a:lnTo>
                  <a:pt x="4111" y="38"/>
                </a:lnTo>
                <a:lnTo>
                  <a:pt x="4066" y="30"/>
                </a:lnTo>
                <a:lnTo>
                  <a:pt x="4019" y="21"/>
                </a:lnTo>
                <a:lnTo>
                  <a:pt x="3973" y="15"/>
                </a:lnTo>
                <a:lnTo>
                  <a:pt x="3925" y="9"/>
                </a:lnTo>
                <a:lnTo>
                  <a:pt x="3876" y="5"/>
                </a:lnTo>
                <a:lnTo>
                  <a:pt x="3827" y="2"/>
                </a:lnTo>
                <a:lnTo>
                  <a:pt x="3778" y="0"/>
                </a:lnTo>
                <a:lnTo>
                  <a:pt x="3727" y="0"/>
                </a:lnTo>
                <a:lnTo>
                  <a:pt x="3677" y="3"/>
                </a:lnTo>
                <a:lnTo>
                  <a:pt x="3626" y="6"/>
                </a:lnTo>
                <a:lnTo>
                  <a:pt x="3574" y="11"/>
                </a:lnTo>
                <a:lnTo>
                  <a:pt x="3523" y="19"/>
                </a:lnTo>
                <a:lnTo>
                  <a:pt x="3470" y="27"/>
                </a:lnTo>
                <a:lnTo>
                  <a:pt x="3418" y="38"/>
                </a:lnTo>
                <a:lnTo>
                  <a:pt x="3366" y="52"/>
                </a:lnTo>
                <a:lnTo>
                  <a:pt x="3313" y="68"/>
                </a:lnTo>
                <a:lnTo>
                  <a:pt x="3259" y="86"/>
                </a:lnTo>
                <a:lnTo>
                  <a:pt x="3206" y="106"/>
                </a:lnTo>
                <a:lnTo>
                  <a:pt x="3154" y="128"/>
                </a:lnTo>
                <a:lnTo>
                  <a:pt x="3100" y="154"/>
                </a:lnTo>
                <a:lnTo>
                  <a:pt x="3047" y="182"/>
                </a:lnTo>
                <a:lnTo>
                  <a:pt x="2993" y="211"/>
                </a:lnTo>
                <a:lnTo>
                  <a:pt x="2940" y="244"/>
                </a:lnTo>
                <a:lnTo>
                  <a:pt x="2886" y="281"/>
                </a:lnTo>
                <a:lnTo>
                  <a:pt x="2834" y="320"/>
                </a:lnTo>
                <a:lnTo>
                  <a:pt x="2781" y="362"/>
                </a:lnTo>
                <a:lnTo>
                  <a:pt x="2728" y="407"/>
                </a:lnTo>
                <a:lnTo>
                  <a:pt x="2676" y="455"/>
                </a:lnTo>
                <a:lnTo>
                  <a:pt x="2624" y="507"/>
                </a:lnTo>
                <a:lnTo>
                  <a:pt x="2573" y="562"/>
                </a:lnTo>
                <a:lnTo>
                  <a:pt x="2521" y="619"/>
                </a:lnTo>
                <a:lnTo>
                  <a:pt x="2470" y="6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周凯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11E1B37-F77E-46C2-BBEA-62AC85899E7A}"/>
              </a:ext>
            </a:extLst>
          </p:cNvPr>
          <p:cNvSpPr txBox="1"/>
          <p:nvPr/>
        </p:nvSpPr>
        <p:spPr>
          <a:xfrm>
            <a:off x="6236040" y="2119351"/>
            <a:ext cx="3959453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难点：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页面功能繁琐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等线" panose="02010600030101010101" pitchFamily="2" charset="-122"/>
              </a:rPr>
              <a:t>与后端对接地方多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28A59E-4A9C-49ED-B9A5-2B8E075FF3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168"/>
          <a:stretch/>
        </p:blipFill>
        <p:spPr>
          <a:xfrm>
            <a:off x="516756" y="1460560"/>
            <a:ext cx="5149398" cy="344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76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6" t="1" r="28833" b="668"/>
          <a:stretch/>
        </p:blipFill>
        <p:spPr>
          <a:xfrm flipH="1">
            <a:off x="1318260" y="1054099"/>
            <a:ext cx="1791814" cy="301498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376943" y="1589166"/>
            <a:ext cx="5767057" cy="196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1589166"/>
            <a:ext cx="1013988" cy="196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382491" y="1669445"/>
            <a:ext cx="349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项目简介</a:t>
            </a:r>
            <a:r>
              <a:rPr lang="en-US" altLang="zh-CN" sz="3200" dirty="0">
                <a:solidFill>
                  <a:schemeClr val="bg1"/>
                </a:solidFill>
              </a:rPr>
              <a:t>	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76943" y="1479922"/>
            <a:ext cx="200554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01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</a:rPr>
              <a:t>The first part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422900" y="2334498"/>
            <a:ext cx="2870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项目背景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需求分析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系统设计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人员分工</a:t>
            </a:r>
          </a:p>
        </p:txBody>
      </p:sp>
    </p:spTree>
    <p:extLst>
      <p:ext uri="{BB962C8B-B14F-4D97-AF65-F5344CB8AC3E}">
        <p14:creationId xmlns:p14="http://schemas.microsoft.com/office/powerpoint/2010/main" val="2416187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5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 tmFilter="0,0; .5, 1; 1, 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 tmFilter="0,0; .5, 1; 1, 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  <p:bldP spid="8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905053" y="2700408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点击此处添加文本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90" y="902452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投资界面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KSO_Shape"/>
          <p:cNvSpPr>
            <a:spLocks/>
          </p:cNvSpPr>
          <p:nvPr/>
        </p:nvSpPr>
        <p:spPr bwMode="auto">
          <a:xfrm>
            <a:off x="4475649" y="1231722"/>
            <a:ext cx="429404" cy="264791"/>
          </a:xfrm>
          <a:custGeom>
            <a:avLst/>
            <a:gdLst>
              <a:gd name="T0" fmla="*/ 913166 w 4940"/>
              <a:gd name="T1" fmla="*/ 216832 h 3973"/>
              <a:gd name="T2" fmla="*/ 832184 w 4940"/>
              <a:gd name="T3" fmla="*/ 139667 h 3973"/>
              <a:gd name="T4" fmla="*/ 750431 w 4940"/>
              <a:gd name="T5" fmla="*/ 81408 h 3973"/>
              <a:gd name="T6" fmla="*/ 668293 w 4940"/>
              <a:gd name="T7" fmla="*/ 40897 h 3973"/>
              <a:gd name="T8" fmla="*/ 586925 w 4940"/>
              <a:gd name="T9" fmla="*/ 14661 h 3973"/>
              <a:gd name="T10" fmla="*/ 506715 w 4940"/>
              <a:gd name="T11" fmla="*/ 2315 h 3973"/>
              <a:gd name="T12" fmla="*/ 429203 w 4940"/>
              <a:gd name="T13" fmla="*/ 772 h 3973"/>
              <a:gd name="T14" fmla="*/ 354777 w 4940"/>
              <a:gd name="T15" fmla="*/ 8102 h 3973"/>
              <a:gd name="T16" fmla="*/ 285364 w 4940"/>
              <a:gd name="T17" fmla="*/ 22763 h 3973"/>
              <a:gd name="T18" fmla="*/ 220965 w 4940"/>
              <a:gd name="T19" fmla="*/ 42826 h 3973"/>
              <a:gd name="T20" fmla="*/ 136898 w 4940"/>
              <a:gd name="T21" fmla="*/ 77164 h 3973"/>
              <a:gd name="T22" fmla="*/ 52060 w 4940"/>
              <a:gd name="T23" fmla="*/ 123077 h 3973"/>
              <a:gd name="T24" fmla="*/ 0 w 4940"/>
              <a:gd name="T25" fmla="*/ 158573 h 3973"/>
              <a:gd name="T26" fmla="*/ 23523 w 4940"/>
              <a:gd name="T27" fmla="*/ 1411336 h 3973"/>
              <a:gd name="T28" fmla="*/ 90237 w 4940"/>
              <a:gd name="T29" fmla="*/ 1371211 h 3973"/>
              <a:gd name="T30" fmla="*/ 191271 w 4940"/>
              <a:gd name="T31" fmla="*/ 1323755 h 3973"/>
              <a:gd name="T32" fmla="*/ 252200 w 4940"/>
              <a:gd name="T33" fmla="*/ 1302149 h 3973"/>
              <a:gd name="T34" fmla="*/ 319300 w 4940"/>
              <a:gd name="T35" fmla="*/ 1284787 h 3973"/>
              <a:gd name="T36" fmla="*/ 391798 w 4940"/>
              <a:gd name="T37" fmla="*/ 1273212 h 3973"/>
              <a:gd name="T38" fmla="*/ 467381 w 4940"/>
              <a:gd name="T39" fmla="*/ 1270511 h 3973"/>
              <a:gd name="T40" fmla="*/ 546434 w 4940"/>
              <a:gd name="T41" fmla="*/ 1277070 h 3973"/>
              <a:gd name="T42" fmla="*/ 627802 w 4940"/>
              <a:gd name="T43" fmla="*/ 1295975 h 3973"/>
              <a:gd name="T44" fmla="*/ 709555 w 4940"/>
              <a:gd name="T45" fmla="*/ 1329156 h 3973"/>
              <a:gd name="T46" fmla="*/ 791693 w 4940"/>
              <a:gd name="T47" fmla="*/ 1378155 h 3973"/>
              <a:gd name="T48" fmla="*/ 873061 w 4940"/>
              <a:gd name="T49" fmla="*/ 1445288 h 3973"/>
              <a:gd name="T50" fmla="*/ 952500 w 4940"/>
              <a:gd name="T51" fmla="*/ 1532870 h 3973"/>
              <a:gd name="T52" fmla="*/ 1011887 w 4940"/>
              <a:gd name="T53" fmla="*/ 1465351 h 3973"/>
              <a:gd name="T54" fmla="*/ 1092868 w 4940"/>
              <a:gd name="T55" fmla="*/ 1393588 h 3973"/>
              <a:gd name="T56" fmla="*/ 1175007 w 4940"/>
              <a:gd name="T57" fmla="*/ 1339959 h 3973"/>
              <a:gd name="T58" fmla="*/ 1256760 w 4940"/>
              <a:gd name="T59" fmla="*/ 1302920 h 3973"/>
              <a:gd name="T60" fmla="*/ 1338128 w 4940"/>
              <a:gd name="T61" fmla="*/ 1280928 h 3973"/>
              <a:gd name="T62" fmla="*/ 1417952 w 4940"/>
              <a:gd name="T63" fmla="*/ 1270897 h 3973"/>
              <a:gd name="T64" fmla="*/ 1494692 w 4940"/>
              <a:gd name="T65" fmla="*/ 1271669 h 3973"/>
              <a:gd name="T66" fmla="*/ 1567962 w 4940"/>
              <a:gd name="T67" fmla="*/ 1281314 h 3973"/>
              <a:gd name="T68" fmla="*/ 1635832 w 4940"/>
              <a:gd name="T69" fmla="*/ 1297519 h 3973"/>
              <a:gd name="T70" fmla="*/ 1698689 w 4940"/>
              <a:gd name="T71" fmla="*/ 1318353 h 3973"/>
              <a:gd name="T72" fmla="*/ 1792397 w 4940"/>
              <a:gd name="T73" fmla="*/ 1359250 h 3973"/>
              <a:gd name="T74" fmla="*/ 1868365 w 4940"/>
              <a:gd name="T75" fmla="*/ 1402848 h 3973"/>
              <a:gd name="T76" fmla="*/ 1905000 w 4940"/>
              <a:gd name="T77" fmla="*/ 158573 h 3973"/>
              <a:gd name="T78" fmla="*/ 1868365 w 4940"/>
              <a:gd name="T79" fmla="*/ 133109 h 3973"/>
              <a:gd name="T80" fmla="*/ 1792397 w 4940"/>
              <a:gd name="T81" fmla="*/ 89511 h 3973"/>
              <a:gd name="T82" fmla="*/ 1698689 w 4940"/>
              <a:gd name="T83" fmla="*/ 47842 h 3973"/>
              <a:gd name="T84" fmla="*/ 1635832 w 4940"/>
              <a:gd name="T85" fmla="*/ 27393 h 3973"/>
              <a:gd name="T86" fmla="*/ 1567962 w 4940"/>
              <a:gd name="T87" fmla="*/ 11575 h 3973"/>
              <a:gd name="T88" fmla="*/ 1494692 w 4940"/>
              <a:gd name="T89" fmla="*/ 1929 h 3973"/>
              <a:gd name="T90" fmla="*/ 1417952 w 4940"/>
              <a:gd name="T91" fmla="*/ 1157 h 3973"/>
              <a:gd name="T92" fmla="*/ 1338128 w 4940"/>
              <a:gd name="T93" fmla="*/ 10417 h 3973"/>
              <a:gd name="T94" fmla="*/ 1256760 w 4940"/>
              <a:gd name="T95" fmla="*/ 33181 h 3973"/>
              <a:gd name="T96" fmla="*/ 1175007 w 4940"/>
              <a:gd name="T97" fmla="*/ 70220 h 3973"/>
              <a:gd name="T98" fmla="*/ 1092868 w 4940"/>
              <a:gd name="T99" fmla="*/ 123463 h 3973"/>
              <a:gd name="T100" fmla="*/ 1011887 w 4940"/>
              <a:gd name="T101" fmla="*/ 195612 h 3973"/>
              <a:gd name="T102" fmla="*/ 952500 w 4940"/>
              <a:gd name="T103" fmla="*/ 262745 h 397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40" h="3973">
                <a:moveTo>
                  <a:pt x="2470" y="681"/>
                </a:moveTo>
                <a:lnTo>
                  <a:pt x="2470" y="681"/>
                </a:lnTo>
                <a:lnTo>
                  <a:pt x="2419" y="619"/>
                </a:lnTo>
                <a:lnTo>
                  <a:pt x="2368" y="562"/>
                </a:lnTo>
                <a:lnTo>
                  <a:pt x="2315" y="507"/>
                </a:lnTo>
                <a:lnTo>
                  <a:pt x="2264" y="455"/>
                </a:lnTo>
                <a:lnTo>
                  <a:pt x="2211" y="407"/>
                </a:lnTo>
                <a:lnTo>
                  <a:pt x="2158" y="362"/>
                </a:lnTo>
                <a:lnTo>
                  <a:pt x="2106" y="320"/>
                </a:lnTo>
                <a:lnTo>
                  <a:pt x="2053" y="281"/>
                </a:lnTo>
                <a:lnTo>
                  <a:pt x="2000" y="244"/>
                </a:lnTo>
                <a:lnTo>
                  <a:pt x="1946" y="211"/>
                </a:lnTo>
                <a:lnTo>
                  <a:pt x="1894" y="182"/>
                </a:lnTo>
                <a:lnTo>
                  <a:pt x="1840" y="154"/>
                </a:lnTo>
                <a:lnTo>
                  <a:pt x="1787" y="128"/>
                </a:lnTo>
                <a:lnTo>
                  <a:pt x="1733" y="106"/>
                </a:lnTo>
                <a:lnTo>
                  <a:pt x="1680" y="86"/>
                </a:lnTo>
                <a:lnTo>
                  <a:pt x="1628" y="68"/>
                </a:lnTo>
                <a:lnTo>
                  <a:pt x="1575" y="52"/>
                </a:lnTo>
                <a:lnTo>
                  <a:pt x="1522" y="38"/>
                </a:lnTo>
                <a:lnTo>
                  <a:pt x="1469" y="27"/>
                </a:lnTo>
                <a:lnTo>
                  <a:pt x="1417" y="19"/>
                </a:lnTo>
                <a:lnTo>
                  <a:pt x="1365" y="11"/>
                </a:lnTo>
                <a:lnTo>
                  <a:pt x="1314" y="6"/>
                </a:lnTo>
                <a:lnTo>
                  <a:pt x="1264" y="3"/>
                </a:lnTo>
                <a:lnTo>
                  <a:pt x="1212" y="0"/>
                </a:lnTo>
                <a:lnTo>
                  <a:pt x="1163" y="0"/>
                </a:lnTo>
                <a:lnTo>
                  <a:pt x="1113" y="2"/>
                </a:lnTo>
                <a:lnTo>
                  <a:pt x="1064" y="5"/>
                </a:lnTo>
                <a:lnTo>
                  <a:pt x="1016" y="9"/>
                </a:lnTo>
                <a:lnTo>
                  <a:pt x="968" y="15"/>
                </a:lnTo>
                <a:lnTo>
                  <a:pt x="920" y="21"/>
                </a:lnTo>
                <a:lnTo>
                  <a:pt x="875" y="30"/>
                </a:lnTo>
                <a:lnTo>
                  <a:pt x="828" y="38"/>
                </a:lnTo>
                <a:lnTo>
                  <a:pt x="784" y="48"/>
                </a:lnTo>
                <a:lnTo>
                  <a:pt x="740" y="59"/>
                </a:lnTo>
                <a:lnTo>
                  <a:pt x="697" y="71"/>
                </a:lnTo>
                <a:lnTo>
                  <a:pt x="654" y="84"/>
                </a:lnTo>
                <a:lnTo>
                  <a:pt x="614" y="96"/>
                </a:lnTo>
                <a:lnTo>
                  <a:pt x="573" y="111"/>
                </a:lnTo>
                <a:lnTo>
                  <a:pt x="534" y="124"/>
                </a:lnTo>
                <a:lnTo>
                  <a:pt x="496" y="139"/>
                </a:lnTo>
                <a:lnTo>
                  <a:pt x="423" y="169"/>
                </a:lnTo>
                <a:lnTo>
                  <a:pt x="355" y="200"/>
                </a:lnTo>
                <a:lnTo>
                  <a:pt x="292" y="232"/>
                </a:lnTo>
                <a:lnTo>
                  <a:pt x="234" y="263"/>
                </a:lnTo>
                <a:lnTo>
                  <a:pt x="181" y="292"/>
                </a:lnTo>
                <a:lnTo>
                  <a:pt x="135" y="319"/>
                </a:lnTo>
                <a:lnTo>
                  <a:pt x="95" y="345"/>
                </a:lnTo>
                <a:lnTo>
                  <a:pt x="61" y="367"/>
                </a:lnTo>
                <a:lnTo>
                  <a:pt x="16" y="399"/>
                </a:lnTo>
                <a:lnTo>
                  <a:pt x="0" y="411"/>
                </a:lnTo>
                <a:lnTo>
                  <a:pt x="0" y="3702"/>
                </a:lnTo>
                <a:lnTo>
                  <a:pt x="16" y="3690"/>
                </a:lnTo>
                <a:lnTo>
                  <a:pt x="61" y="3658"/>
                </a:lnTo>
                <a:lnTo>
                  <a:pt x="95" y="3636"/>
                </a:lnTo>
                <a:lnTo>
                  <a:pt x="135" y="3612"/>
                </a:lnTo>
                <a:lnTo>
                  <a:pt x="181" y="3583"/>
                </a:lnTo>
                <a:lnTo>
                  <a:pt x="234" y="3554"/>
                </a:lnTo>
                <a:lnTo>
                  <a:pt x="292" y="3523"/>
                </a:lnTo>
                <a:lnTo>
                  <a:pt x="355" y="3493"/>
                </a:lnTo>
                <a:lnTo>
                  <a:pt x="423" y="3461"/>
                </a:lnTo>
                <a:lnTo>
                  <a:pt x="496" y="3431"/>
                </a:lnTo>
                <a:lnTo>
                  <a:pt x="534" y="3417"/>
                </a:lnTo>
                <a:lnTo>
                  <a:pt x="573" y="3402"/>
                </a:lnTo>
                <a:lnTo>
                  <a:pt x="614" y="3388"/>
                </a:lnTo>
                <a:lnTo>
                  <a:pt x="654" y="3375"/>
                </a:lnTo>
                <a:lnTo>
                  <a:pt x="697" y="3363"/>
                </a:lnTo>
                <a:lnTo>
                  <a:pt x="740" y="3350"/>
                </a:lnTo>
                <a:lnTo>
                  <a:pt x="784" y="3339"/>
                </a:lnTo>
                <a:lnTo>
                  <a:pt x="828" y="3330"/>
                </a:lnTo>
                <a:lnTo>
                  <a:pt x="875" y="3321"/>
                </a:lnTo>
                <a:lnTo>
                  <a:pt x="920" y="3312"/>
                </a:lnTo>
                <a:lnTo>
                  <a:pt x="968" y="3306"/>
                </a:lnTo>
                <a:lnTo>
                  <a:pt x="1016" y="3300"/>
                </a:lnTo>
                <a:lnTo>
                  <a:pt x="1064" y="3296"/>
                </a:lnTo>
                <a:lnTo>
                  <a:pt x="1113" y="3294"/>
                </a:lnTo>
                <a:lnTo>
                  <a:pt x="1163" y="3292"/>
                </a:lnTo>
                <a:lnTo>
                  <a:pt x="1212" y="3293"/>
                </a:lnTo>
                <a:lnTo>
                  <a:pt x="1264" y="3294"/>
                </a:lnTo>
                <a:lnTo>
                  <a:pt x="1314" y="3298"/>
                </a:lnTo>
                <a:lnTo>
                  <a:pt x="1365" y="3303"/>
                </a:lnTo>
                <a:lnTo>
                  <a:pt x="1417" y="3310"/>
                </a:lnTo>
                <a:lnTo>
                  <a:pt x="1469" y="3320"/>
                </a:lnTo>
                <a:lnTo>
                  <a:pt x="1522" y="3331"/>
                </a:lnTo>
                <a:lnTo>
                  <a:pt x="1575" y="3344"/>
                </a:lnTo>
                <a:lnTo>
                  <a:pt x="1628" y="3359"/>
                </a:lnTo>
                <a:lnTo>
                  <a:pt x="1680" y="3377"/>
                </a:lnTo>
                <a:lnTo>
                  <a:pt x="1733" y="3397"/>
                </a:lnTo>
                <a:lnTo>
                  <a:pt x="1787" y="3420"/>
                </a:lnTo>
                <a:lnTo>
                  <a:pt x="1840" y="3445"/>
                </a:lnTo>
                <a:lnTo>
                  <a:pt x="1894" y="3473"/>
                </a:lnTo>
                <a:lnTo>
                  <a:pt x="1946" y="3504"/>
                </a:lnTo>
                <a:lnTo>
                  <a:pt x="2000" y="3537"/>
                </a:lnTo>
                <a:lnTo>
                  <a:pt x="2053" y="3572"/>
                </a:lnTo>
                <a:lnTo>
                  <a:pt x="2106" y="3612"/>
                </a:lnTo>
                <a:lnTo>
                  <a:pt x="2158" y="3653"/>
                </a:lnTo>
                <a:lnTo>
                  <a:pt x="2211" y="3699"/>
                </a:lnTo>
                <a:lnTo>
                  <a:pt x="2264" y="3746"/>
                </a:lnTo>
                <a:lnTo>
                  <a:pt x="2315" y="3798"/>
                </a:lnTo>
                <a:lnTo>
                  <a:pt x="2368" y="3853"/>
                </a:lnTo>
                <a:lnTo>
                  <a:pt x="2419" y="3911"/>
                </a:lnTo>
                <a:lnTo>
                  <a:pt x="2470" y="3973"/>
                </a:lnTo>
                <a:lnTo>
                  <a:pt x="2521" y="3911"/>
                </a:lnTo>
                <a:lnTo>
                  <a:pt x="2573" y="3853"/>
                </a:lnTo>
                <a:lnTo>
                  <a:pt x="2624" y="3798"/>
                </a:lnTo>
                <a:lnTo>
                  <a:pt x="2676" y="3746"/>
                </a:lnTo>
                <a:lnTo>
                  <a:pt x="2728" y="3699"/>
                </a:lnTo>
                <a:lnTo>
                  <a:pt x="2781" y="3653"/>
                </a:lnTo>
                <a:lnTo>
                  <a:pt x="2834" y="3612"/>
                </a:lnTo>
                <a:lnTo>
                  <a:pt x="2886" y="3572"/>
                </a:lnTo>
                <a:lnTo>
                  <a:pt x="2940" y="3537"/>
                </a:lnTo>
                <a:lnTo>
                  <a:pt x="2993" y="3504"/>
                </a:lnTo>
                <a:lnTo>
                  <a:pt x="3047" y="3473"/>
                </a:lnTo>
                <a:lnTo>
                  <a:pt x="3100" y="3445"/>
                </a:lnTo>
                <a:lnTo>
                  <a:pt x="3154" y="3420"/>
                </a:lnTo>
                <a:lnTo>
                  <a:pt x="3206" y="3397"/>
                </a:lnTo>
                <a:lnTo>
                  <a:pt x="3259" y="3377"/>
                </a:lnTo>
                <a:lnTo>
                  <a:pt x="3313" y="3359"/>
                </a:lnTo>
                <a:lnTo>
                  <a:pt x="3366" y="3344"/>
                </a:lnTo>
                <a:lnTo>
                  <a:pt x="3418" y="3331"/>
                </a:lnTo>
                <a:lnTo>
                  <a:pt x="3470" y="3320"/>
                </a:lnTo>
                <a:lnTo>
                  <a:pt x="3523" y="3310"/>
                </a:lnTo>
                <a:lnTo>
                  <a:pt x="3574" y="3303"/>
                </a:lnTo>
                <a:lnTo>
                  <a:pt x="3626" y="3298"/>
                </a:lnTo>
                <a:lnTo>
                  <a:pt x="3677" y="3294"/>
                </a:lnTo>
                <a:lnTo>
                  <a:pt x="3727" y="3293"/>
                </a:lnTo>
                <a:lnTo>
                  <a:pt x="3778" y="3292"/>
                </a:lnTo>
                <a:lnTo>
                  <a:pt x="3827" y="3294"/>
                </a:lnTo>
                <a:lnTo>
                  <a:pt x="3876" y="3296"/>
                </a:lnTo>
                <a:lnTo>
                  <a:pt x="3925" y="3300"/>
                </a:lnTo>
                <a:lnTo>
                  <a:pt x="3973" y="3306"/>
                </a:lnTo>
                <a:lnTo>
                  <a:pt x="4019" y="3312"/>
                </a:lnTo>
                <a:lnTo>
                  <a:pt x="4066" y="3321"/>
                </a:lnTo>
                <a:lnTo>
                  <a:pt x="4111" y="3330"/>
                </a:lnTo>
                <a:lnTo>
                  <a:pt x="4155" y="3339"/>
                </a:lnTo>
                <a:lnTo>
                  <a:pt x="4199" y="3350"/>
                </a:lnTo>
                <a:lnTo>
                  <a:pt x="4242" y="3363"/>
                </a:lnTo>
                <a:lnTo>
                  <a:pt x="4285" y="3375"/>
                </a:lnTo>
                <a:lnTo>
                  <a:pt x="4327" y="3388"/>
                </a:lnTo>
                <a:lnTo>
                  <a:pt x="4366" y="3402"/>
                </a:lnTo>
                <a:lnTo>
                  <a:pt x="4405" y="3417"/>
                </a:lnTo>
                <a:lnTo>
                  <a:pt x="4444" y="3431"/>
                </a:lnTo>
                <a:lnTo>
                  <a:pt x="4517" y="3461"/>
                </a:lnTo>
                <a:lnTo>
                  <a:pt x="4585" y="3493"/>
                </a:lnTo>
                <a:lnTo>
                  <a:pt x="4648" y="3523"/>
                </a:lnTo>
                <a:lnTo>
                  <a:pt x="4707" y="3554"/>
                </a:lnTo>
                <a:lnTo>
                  <a:pt x="4758" y="3583"/>
                </a:lnTo>
                <a:lnTo>
                  <a:pt x="4805" y="3612"/>
                </a:lnTo>
                <a:lnTo>
                  <a:pt x="4845" y="3636"/>
                </a:lnTo>
                <a:lnTo>
                  <a:pt x="4878" y="3658"/>
                </a:lnTo>
                <a:lnTo>
                  <a:pt x="4924" y="3690"/>
                </a:lnTo>
                <a:lnTo>
                  <a:pt x="4940" y="3702"/>
                </a:lnTo>
                <a:lnTo>
                  <a:pt x="4940" y="411"/>
                </a:lnTo>
                <a:lnTo>
                  <a:pt x="4924" y="399"/>
                </a:lnTo>
                <a:lnTo>
                  <a:pt x="4878" y="367"/>
                </a:lnTo>
                <a:lnTo>
                  <a:pt x="4845" y="345"/>
                </a:lnTo>
                <a:lnTo>
                  <a:pt x="4805" y="319"/>
                </a:lnTo>
                <a:lnTo>
                  <a:pt x="4758" y="292"/>
                </a:lnTo>
                <a:lnTo>
                  <a:pt x="4707" y="263"/>
                </a:lnTo>
                <a:lnTo>
                  <a:pt x="4648" y="232"/>
                </a:lnTo>
                <a:lnTo>
                  <a:pt x="4585" y="200"/>
                </a:lnTo>
                <a:lnTo>
                  <a:pt x="4517" y="169"/>
                </a:lnTo>
                <a:lnTo>
                  <a:pt x="4444" y="139"/>
                </a:lnTo>
                <a:lnTo>
                  <a:pt x="4405" y="124"/>
                </a:lnTo>
                <a:lnTo>
                  <a:pt x="4366" y="111"/>
                </a:lnTo>
                <a:lnTo>
                  <a:pt x="4327" y="96"/>
                </a:lnTo>
                <a:lnTo>
                  <a:pt x="4285" y="84"/>
                </a:lnTo>
                <a:lnTo>
                  <a:pt x="4242" y="71"/>
                </a:lnTo>
                <a:lnTo>
                  <a:pt x="4199" y="59"/>
                </a:lnTo>
                <a:lnTo>
                  <a:pt x="4155" y="48"/>
                </a:lnTo>
                <a:lnTo>
                  <a:pt x="4111" y="38"/>
                </a:lnTo>
                <a:lnTo>
                  <a:pt x="4066" y="30"/>
                </a:lnTo>
                <a:lnTo>
                  <a:pt x="4019" y="21"/>
                </a:lnTo>
                <a:lnTo>
                  <a:pt x="3973" y="15"/>
                </a:lnTo>
                <a:lnTo>
                  <a:pt x="3925" y="9"/>
                </a:lnTo>
                <a:lnTo>
                  <a:pt x="3876" y="5"/>
                </a:lnTo>
                <a:lnTo>
                  <a:pt x="3827" y="2"/>
                </a:lnTo>
                <a:lnTo>
                  <a:pt x="3778" y="0"/>
                </a:lnTo>
                <a:lnTo>
                  <a:pt x="3727" y="0"/>
                </a:lnTo>
                <a:lnTo>
                  <a:pt x="3677" y="3"/>
                </a:lnTo>
                <a:lnTo>
                  <a:pt x="3626" y="6"/>
                </a:lnTo>
                <a:lnTo>
                  <a:pt x="3574" y="11"/>
                </a:lnTo>
                <a:lnTo>
                  <a:pt x="3523" y="19"/>
                </a:lnTo>
                <a:lnTo>
                  <a:pt x="3470" y="27"/>
                </a:lnTo>
                <a:lnTo>
                  <a:pt x="3418" y="38"/>
                </a:lnTo>
                <a:lnTo>
                  <a:pt x="3366" y="52"/>
                </a:lnTo>
                <a:lnTo>
                  <a:pt x="3313" y="68"/>
                </a:lnTo>
                <a:lnTo>
                  <a:pt x="3259" y="86"/>
                </a:lnTo>
                <a:lnTo>
                  <a:pt x="3206" y="106"/>
                </a:lnTo>
                <a:lnTo>
                  <a:pt x="3154" y="128"/>
                </a:lnTo>
                <a:lnTo>
                  <a:pt x="3100" y="154"/>
                </a:lnTo>
                <a:lnTo>
                  <a:pt x="3047" y="182"/>
                </a:lnTo>
                <a:lnTo>
                  <a:pt x="2993" y="211"/>
                </a:lnTo>
                <a:lnTo>
                  <a:pt x="2940" y="244"/>
                </a:lnTo>
                <a:lnTo>
                  <a:pt x="2886" y="281"/>
                </a:lnTo>
                <a:lnTo>
                  <a:pt x="2834" y="320"/>
                </a:lnTo>
                <a:lnTo>
                  <a:pt x="2781" y="362"/>
                </a:lnTo>
                <a:lnTo>
                  <a:pt x="2728" y="407"/>
                </a:lnTo>
                <a:lnTo>
                  <a:pt x="2676" y="455"/>
                </a:lnTo>
                <a:lnTo>
                  <a:pt x="2624" y="507"/>
                </a:lnTo>
                <a:lnTo>
                  <a:pt x="2573" y="562"/>
                </a:lnTo>
                <a:lnTo>
                  <a:pt x="2521" y="619"/>
                </a:lnTo>
                <a:lnTo>
                  <a:pt x="2470" y="6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周凯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11E1B37-F77E-46C2-BBEA-62AC85899E7A}"/>
              </a:ext>
            </a:extLst>
          </p:cNvPr>
          <p:cNvSpPr txBox="1"/>
          <p:nvPr/>
        </p:nvSpPr>
        <p:spPr>
          <a:xfrm>
            <a:off x="5184547" y="1220326"/>
            <a:ext cx="3959453" cy="79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难点：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等线" panose="02010600030101010101" pitchFamily="2" charset="-122"/>
              </a:rPr>
              <a:t>使用了大量</a:t>
            </a: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等线" panose="02010600030101010101" pitchFamily="2" charset="-122"/>
              </a:rPr>
              <a:t>CSS</a:t>
            </a: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等线" panose="02010600030101010101" pitchFamily="2" charset="-122"/>
              </a:rPr>
              <a:t>样式</a:t>
            </a:r>
            <a:endParaRPr lang="en-US" altLang="zh-CN" sz="16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F9160E-6E0C-4F6D-85CD-492BB3DC7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42" y="2571750"/>
            <a:ext cx="7810916" cy="164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25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78510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zh-CN" altLang="en-US" sz="3000" b="1" dirty="0">
                  <a:solidFill>
                    <a:srgbClr val="8BC145"/>
                  </a:solidFill>
                  <a:latin typeface="Calibri" panose="020F0502020204030204"/>
                  <a:ea typeface="等线" panose="02010600030101010101" pitchFamily="2" charset="-122"/>
                </a:rPr>
                <a:t>何健聪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5664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905053" y="2700408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点击此处添加文本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导航栏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KSO_Shape"/>
          <p:cNvSpPr>
            <a:spLocks/>
          </p:cNvSpPr>
          <p:nvPr/>
        </p:nvSpPr>
        <p:spPr bwMode="auto">
          <a:xfrm>
            <a:off x="5481653" y="2377401"/>
            <a:ext cx="429404" cy="264791"/>
          </a:xfrm>
          <a:custGeom>
            <a:avLst/>
            <a:gdLst>
              <a:gd name="T0" fmla="*/ 913166 w 4940"/>
              <a:gd name="T1" fmla="*/ 216832 h 3973"/>
              <a:gd name="T2" fmla="*/ 832184 w 4940"/>
              <a:gd name="T3" fmla="*/ 139667 h 3973"/>
              <a:gd name="T4" fmla="*/ 750431 w 4940"/>
              <a:gd name="T5" fmla="*/ 81408 h 3973"/>
              <a:gd name="T6" fmla="*/ 668293 w 4940"/>
              <a:gd name="T7" fmla="*/ 40897 h 3973"/>
              <a:gd name="T8" fmla="*/ 586925 w 4940"/>
              <a:gd name="T9" fmla="*/ 14661 h 3973"/>
              <a:gd name="T10" fmla="*/ 506715 w 4940"/>
              <a:gd name="T11" fmla="*/ 2315 h 3973"/>
              <a:gd name="T12" fmla="*/ 429203 w 4940"/>
              <a:gd name="T13" fmla="*/ 772 h 3973"/>
              <a:gd name="T14" fmla="*/ 354777 w 4940"/>
              <a:gd name="T15" fmla="*/ 8102 h 3973"/>
              <a:gd name="T16" fmla="*/ 285364 w 4940"/>
              <a:gd name="T17" fmla="*/ 22763 h 3973"/>
              <a:gd name="T18" fmla="*/ 220965 w 4940"/>
              <a:gd name="T19" fmla="*/ 42826 h 3973"/>
              <a:gd name="T20" fmla="*/ 136898 w 4940"/>
              <a:gd name="T21" fmla="*/ 77164 h 3973"/>
              <a:gd name="T22" fmla="*/ 52060 w 4940"/>
              <a:gd name="T23" fmla="*/ 123077 h 3973"/>
              <a:gd name="T24" fmla="*/ 0 w 4940"/>
              <a:gd name="T25" fmla="*/ 158573 h 3973"/>
              <a:gd name="T26" fmla="*/ 23523 w 4940"/>
              <a:gd name="T27" fmla="*/ 1411336 h 3973"/>
              <a:gd name="T28" fmla="*/ 90237 w 4940"/>
              <a:gd name="T29" fmla="*/ 1371211 h 3973"/>
              <a:gd name="T30" fmla="*/ 191271 w 4940"/>
              <a:gd name="T31" fmla="*/ 1323755 h 3973"/>
              <a:gd name="T32" fmla="*/ 252200 w 4940"/>
              <a:gd name="T33" fmla="*/ 1302149 h 3973"/>
              <a:gd name="T34" fmla="*/ 319300 w 4940"/>
              <a:gd name="T35" fmla="*/ 1284787 h 3973"/>
              <a:gd name="T36" fmla="*/ 391798 w 4940"/>
              <a:gd name="T37" fmla="*/ 1273212 h 3973"/>
              <a:gd name="T38" fmla="*/ 467381 w 4940"/>
              <a:gd name="T39" fmla="*/ 1270511 h 3973"/>
              <a:gd name="T40" fmla="*/ 546434 w 4940"/>
              <a:gd name="T41" fmla="*/ 1277070 h 3973"/>
              <a:gd name="T42" fmla="*/ 627802 w 4940"/>
              <a:gd name="T43" fmla="*/ 1295975 h 3973"/>
              <a:gd name="T44" fmla="*/ 709555 w 4940"/>
              <a:gd name="T45" fmla="*/ 1329156 h 3973"/>
              <a:gd name="T46" fmla="*/ 791693 w 4940"/>
              <a:gd name="T47" fmla="*/ 1378155 h 3973"/>
              <a:gd name="T48" fmla="*/ 873061 w 4940"/>
              <a:gd name="T49" fmla="*/ 1445288 h 3973"/>
              <a:gd name="T50" fmla="*/ 952500 w 4940"/>
              <a:gd name="T51" fmla="*/ 1532870 h 3973"/>
              <a:gd name="T52" fmla="*/ 1011887 w 4940"/>
              <a:gd name="T53" fmla="*/ 1465351 h 3973"/>
              <a:gd name="T54" fmla="*/ 1092868 w 4940"/>
              <a:gd name="T55" fmla="*/ 1393588 h 3973"/>
              <a:gd name="T56" fmla="*/ 1175007 w 4940"/>
              <a:gd name="T57" fmla="*/ 1339959 h 3973"/>
              <a:gd name="T58" fmla="*/ 1256760 w 4940"/>
              <a:gd name="T59" fmla="*/ 1302920 h 3973"/>
              <a:gd name="T60" fmla="*/ 1338128 w 4940"/>
              <a:gd name="T61" fmla="*/ 1280928 h 3973"/>
              <a:gd name="T62" fmla="*/ 1417952 w 4940"/>
              <a:gd name="T63" fmla="*/ 1270897 h 3973"/>
              <a:gd name="T64" fmla="*/ 1494692 w 4940"/>
              <a:gd name="T65" fmla="*/ 1271669 h 3973"/>
              <a:gd name="T66" fmla="*/ 1567962 w 4940"/>
              <a:gd name="T67" fmla="*/ 1281314 h 3973"/>
              <a:gd name="T68" fmla="*/ 1635832 w 4940"/>
              <a:gd name="T69" fmla="*/ 1297519 h 3973"/>
              <a:gd name="T70" fmla="*/ 1698689 w 4940"/>
              <a:gd name="T71" fmla="*/ 1318353 h 3973"/>
              <a:gd name="T72" fmla="*/ 1792397 w 4940"/>
              <a:gd name="T73" fmla="*/ 1359250 h 3973"/>
              <a:gd name="T74" fmla="*/ 1868365 w 4940"/>
              <a:gd name="T75" fmla="*/ 1402848 h 3973"/>
              <a:gd name="T76" fmla="*/ 1905000 w 4940"/>
              <a:gd name="T77" fmla="*/ 158573 h 3973"/>
              <a:gd name="T78" fmla="*/ 1868365 w 4940"/>
              <a:gd name="T79" fmla="*/ 133109 h 3973"/>
              <a:gd name="T80" fmla="*/ 1792397 w 4940"/>
              <a:gd name="T81" fmla="*/ 89511 h 3973"/>
              <a:gd name="T82" fmla="*/ 1698689 w 4940"/>
              <a:gd name="T83" fmla="*/ 47842 h 3973"/>
              <a:gd name="T84" fmla="*/ 1635832 w 4940"/>
              <a:gd name="T85" fmla="*/ 27393 h 3973"/>
              <a:gd name="T86" fmla="*/ 1567962 w 4940"/>
              <a:gd name="T87" fmla="*/ 11575 h 3973"/>
              <a:gd name="T88" fmla="*/ 1494692 w 4940"/>
              <a:gd name="T89" fmla="*/ 1929 h 3973"/>
              <a:gd name="T90" fmla="*/ 1417952 w 4940"/>
              <a:gd name="T91" fmla="*/ 1157 h 3973"/>
              <a:gd name="T92" fmla="*/ 1338128 w 4940"/>
              <a:gd name="T93" fmla="*/ 10417 h 3973"/>
              <a:gd name="T94" fmla="*/ 1256760 w 4940"/>
              <a:gd name="T95" fmla="*/ 33181 h 3973"/>
              <a:gd name="T96" fmla="*/ 1175007 w 4940"/>
              <a:gd name="T97" fmla="*/ 70220 h 3973"/>
              <a:gd name="T98" fmla="*/ 1092868 w 4940"/>
              <a:gd name="T99" fmla="*/ 123463 h 3973"/>
              <a:gd name="T100" fmla="*/ 1011887 w 4940"/>
              <a:gd name="T101" fmla="*/ 195612 h 3973"/>
              <a:gd name="T102" fmla="*/ 952500 w 4940"/>
              <a:gd name="T103" fmla="*/ 262745 h 397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40" h="3973">
                <a:moveTo>
                  <a:pt x="2470" y="681"/>
                </a:moveTo>
                <a:lnTo>
                  <a:pt x="2470" y="681"/>
                </a:lnTo>
                <a:lnTo>
                  <a:pt x="2419" y="619"/>
                </a:lnTo>
                <a:lnTo>
                  <a:pt x="2368" y="562"/>
                </a:lnTo>
                <a:lnTo>
                  <a:pt x="2315" y="507"/>
                </a:lnTo>
                <a:lnTo>
                  <a:pt x="2264" y="455"/>
                </a:lnTo>
                <a:lnTo>
                  <a:pt x="2211" y="407"/>
                </a:lnTo>
                <a:lnTo>
                  <a:pt x="2158" y="362"/>
                </a:lnTo>
                <a:lnTo>
                  <a:pt x="2106" y="320"/>
                </a:lnTo>
                <a:lnTo>
                  <a:pt x="2053" y="281"/>
                </a:lnTo>
                <a:lnTo>
                  <a:pt x="2000" y="244"/>
                </a:lnTo>
                <a:lnTo>
                  <a:pt x="1946" y="211"/>
                </a:lnTo>
                <a:lnTo>
                  <a:pt x="1894" y="182"/>
                </a:lnTo>
                <a:lnTo>
                  <a:pt x="1840" y="154"/>
                </a:lnTo>
                <a:lnTo>
                  <a:pt x="1787" y="128"/>
                </a:lnTo>
                <a:lnTo>
                  <a:pt x="1733" y="106"/>
                </a:lnTo>
                <a:lnTo>
                  <a:pt x="1680" y="86"/>
                </a:lnTo>
                <a:lnTo>
                  <a:pt x="1628" y="68"/>
                </a:lnTo>
                <a:lnTo>
                  <a:pt x="1575" y="52"/>
                </a:lnTo>
                <a:lnTo>
                  <a:pt x="1522" y="38"/>
                </a:lnTo>
                <a:lnTo>
                  <a:pt x="1469" y="27"/>
                </a:lnTo>
                <a:lnTo>
                  <a:pt x="1417" y="19"/>
                </a:lnTo>
                <a:lnTo>
                  <a:pt x="1365" y="11"/>
                </a:lnTo>
                <a:lnTo>
                  <a:pt x="1314" y="6"/>
                </a:lnTo>
                <a:lnTo>
                  <a:pt x="1264" y="3"/>
                </a:lnTo>
                <a:lnTo>
                  <a:pt x="1212" y="0"/>
                </a:lnTo>
                <a:lnTo>
                  <a:pt x="1163" y="0"/>
                </a:lnTo>
                <a:lnTo>
                  <a:pt x="1113" y="2"/>
                </a:lnTo>
                <a:lnTo>
                  <a:pt x="1064" y="5"/>
                </a:lnTo>
                <a:lnTo>
                  <a:pt x="1016" y="9"/>
                </a:lnTo>
                <a:lnTo>
                  <a:pt x="968" y="15"/>
                </a:lnTo>
                <a:lnTo>
                  <a:pt x="920" y="21"/>
                </a:lnTo>
                <a:lnTo>
                  <a:pt x="875" y="30"/>
                </a:lnTo>
                <a:lnTo>
                  <a:pt x="828" y="38"/>
                </a:lnTo>
                <a:lnTo>
                  <a:pt x="784" y="48"/>
                </a:lnTo>
                <a:lnTo>
                  <a:pt x="740" y="59"/>
                </a:lnTo>
                <a:lnTo>
                  <a:pt x="697" y="71"/>
                </a:lnTo>
                <a:lnTo>
                  <a:pt x="654" y="84"/>
                </a:lnTo>
                <a:lnTo>
                  <a:pt x="614" y="96"/>
                </a:lnTo>
                <a:lnTo>
                  <a:pt x="573" y="111"/>
                </a:lnTo>
                <a:lnTo>
                  <a:pt x="534" y="124"/>
                </a:lnTo>
                <a:lnTo>
                  <a:pt x="496" y="139"/>
                </a:lnTo>
                <a:lnTo>
                  <a:pt x="423" y="169"/>
                </a:lnTo>
                <a:lnTo>
                  <a:pt x="355" y="200"/>
                </a:lnTo>
                <a:lnTo>
                  <a:pt x="292" y="232"/>
                </a:lnTo>
                <a:lnTo>
                  <a:pt x="234" y="263"/>
                </a:lnTo>
                <a:lnTo>
                  <a:pt x="181" y="292"/>
                </a:lnTo>
                <a:lnTo>
                  <a:pt x="135" y="319"/>
                </a:lnTo>
                <a:lnTo>
                  <a:pt x="95" y="345"/>
                </a:lnTo>
                <a:lnTo>
                  <a:pt x="61" y="367"/>
                </a:lnTo>
                <a:lnTo>
                  <a:pt x="16" y="399"/>
                </a:lnTo>
                <a:lnTo>
                  <a:pt x="0" y="411"/>
                </a:lnTo>
                <a:lnTo>
                  <a:pt x="0" y="3702"/>
                </a:lnTo>
                <a:lnTo>
                  <a:pt x="16" y="3690"/>
                </a:lnTo>
                <a:lnTo>
                  <a:pt x="61" y="3658"/>
                </a:lnTo>
                <a:lnTo>
                  <a:pt x="95" y="3636"/>
                </a:lnTo>
                <a:lnTo>
                  <a:pt x="135" y="3612"/>
                </a:lnTo>
                <a:lnTo>
                  <a:pt x="181" y="3583"/>
                </a:lnTo>
                <a:lnTo>
                  <a:pt x="234" y="3554"/>
                </a:lnTo>
                <a:lnTo>
                  <a:pt x="292" y="3523"/>
                </a:lnTo>
                <a:lnTo>
                  <a:pt x="355" y="3493"/>
                </a:lnTo>
                <a:lnTo>
                  <a:pt x="423" y="3461"/>
                </a:lnTo>
                <a:lnTo>
                  <a:pt x="496" y="3431"/>
                </a:lnTo>
                <a:lnTo>
                  <a:pt x="534" y="3417"/>
                </a:lnTo>
                <a:lnTo>
                  <a:pt x="573" y="3402"/>
                </a:lnTo>
                <a:lnTo>
                  <a:pt x="614" y="3388"/>
                </a:lnTo>
                <a:lnTo>
                  <a:pt x="654" y="3375"/>
                </a:lnTo>
                <a:lnTo>
                  <a:pt x="697" y="3363"/>
                </a:lnTo>
                <a:lnTo>
                  <a:pt x="740" y="3350"/>
                </a:lnTo>
                <a:lnTo>
                  <a:pt x="784" y="3339"/>
                </a:lnTo>
                <a:lnTo>
                  <a:pt x="828" y="3330"/>
                </a:lnTo>
                <a:lnTo>
                  <a:pt x="875" y="3321"/>
                </a:lnTo>
                <a:lnTo>
                  <a:pt x="920" y="3312"/>
                </a:lnTo>
                <a:lnTo>
                  <a:pt x="968" y="3306"/>
                </a:lnTo>
                <a:lnTo>
                  <a:pt x="1016" y="3300"/>
                </a:lnTo>
                <a:lnTo>
                  <a:pt x="1064" y="3296"/>
                </a:lnTo>
                <a:lnTo>
                  <a:pt x="1113" y="3294"/>
                </a:lnTo>
                <a:lnTo>
                  <a:pt x="1163" y="3292"/>
                </a:lnTo>
                <a:lnTo>
                  <a:pt x="1212" y="3293"/>
                </a:lnTo>
                <a:lnTo>
                  <a:pt x="1264" y="3294"/>
                </a:lnTo>
                <a:lnTo>
                  <a:pt x="1314" y="3298"/>
                </a:lnTo>
                <a:lnTo>
                  <a:pt x="1365" y="3303"/>
                </a:lnTo>
                <a:lnTo>
                  <a:pt x="1417" y="3310"/>
                </a:lnTo>
                <a:lnTo>
                  <a:pt x="1469" y="3320"/>
                </a:lnTo>
                <a:lnTo>
                  <a:pt x="1522" y="3331"/>
                </a:lnTo>
                <a:lnTo>
                  <a:pt x="1575" y="3344"/>
                </a:lnTo>
                <a:lnTo>
                  <a:pt x="1628" y="3359"/>
                </a:lnTo>
                <a:lnTo>
                  <a:pt x="1680" y="3377"/>
                </a:lnTo>
                <a:lnTo>
                  <a:pt x="1733" y="3397"/>
                </a:lnTo>
                <a:lnTo>
                  <a:pt x="1787" y="3420"/>
                </a:lnTo>
                <a:lnTo>
                  <a:pt x="1840" y="3445"/>
                </a:lnTo>
                <a:lnTo>
                  <a:pt x="1894" y="3473"/>
                </a:lnTo>
                <a:lnTo>
                  <a:pt x="1946" y="3504"/>
                </a:lnTo>
                <a:lnTo>
                  <a:pt x="2000" y="3537"/>
                </a:lnTo>
                <a:lnTo>
                  <a:pt x="2053" y="3572"/>
                </a:lnTo>
                <a:lnTo>
                  <a:pt x="2106" y="3612"/>
                </a:lnTo>
                <a:lnTo>
                  <a:pt x="2158" y="3653"/>
                </a:lnTo>
                <a:lnTo>
                  <a:pt x="2211" y="3699"/>
                </a:lnTo>
                <a:lnTo>
                  <a:pt x="2264" y="3746"/>
                </a:lnTo>
                <a:lnTo>
                  <a:pt x="2315" y="3798"/>
                </a:lnTo>
                <a:lnTo>
                  <a:pt x="2368" y="3853"/>
                </a:lnTo>
                <a:lnTo>
                  <a:pt x="2419" y="3911"/>
                </a:lnTo>
                <a:lnTo>
                  <a:pt x="2470" y="3973"/>
                </a:lnTo>
                <a:lnTo>
                  <a:pt x="2521" y="3911"/>
                </a:lnTo>
                <a:lnTo>
                  <a:pt x="2573" y="3853"/>
                </a:lnTo>
                <a:lnTo>
                  <a:pt x="2624" y="3798"/>
                </a:lnTo>
                <a:lnTo>
                  <a:pt x="2676" y="3746"/>
                </a:lnTo>
                <a:lnTo>
                  <a:pt x="2728" y="3699"/>
                </a:lnTo>
                <a:lnTo>
                  <a:pt x="2781" y="3653"/>
                </a:lnTo>
                <a:lnTo>
                  <a:pt x="2834" y="3612"/>
                </a:lnTo>
                <a:lnTo>
                  <a:pt x="2886" y="3572"/>
                </a:lnTo>
                <a:lnTo>
                  <a:pt x="2940" y="3537"/>
                </a:lnTo>
                <a:lnTo>
                  <a:pt x="2993" y="3504"/>
                </a:lnTo>
                <a:lnTo>
                  <a:pt x="3047" y="3473"/>
                </a:lnTo>
                <a:lnTo>
                  <a:pt x="3100" y="3445"/>
                </a:lnTo>
                <a:lnTo>
                  <a:pt x="3154" y="3420"/>
                </a:lnTo>
                <a:lnTo>
                  <a:pt x="3206" y="3397"/>
                </a:lnTo>
                <a:lnTo>
                  <a:pt x="3259" y="3377"/>
                </a:lnTo>
                <a:lnTo>
                  <a:pt x="3313" y="3359"/>
                </a:lnTo>
                <a:lnTo>
                  <a:pt x="3366" y="3344"/>
                </a:lnTo>
                <a:lnTo>
                  <a:pt x="3418" y="3331"/>
                </a:lnTo>
                <a:lnTo>
                  <a:pt x="3470" y="3320"/>
                </a:lnTo>
                <a:lnTo>
                  <a:pt x="3523" y="3310"/>
                </a:lnTo>
                <a:lnTo>
                  <a:pt x="3574" y="3303"/>
                </a:lnTo>
                <a:lnTo>
                  <a:pt x="3626" y="3298"/>
                </a:lnTo>
                <a:lnTo>
                  <a:pt x="3677" y="3294"/>
                </a:lnTo>
                <a:lnTo>
                  <a:pt x="3727" y="3293"/>
                </a:lnTo>
                <a:lnTo>
                  <a:pt x="3778" y="3292"/>
                </a:lnTo>
                <a:lnTo>
                  <a:pt x="3827" y="3294"/>
                </a:lnTo>
                <a:lnTo>
                  <a:pt x="3876" y="3296"/>
                </a:lnTo>
                <a:lnTo>
                  <a:pt x="3925" y="3300"/>
                </a:lnTo>
                <a:lnTo>
                  <a:pt x="3973" y="3306"/>
                </a:lnTo>
                <a:lnTo>
                  <a:pt x="4019" y="3312"/>
                </a:lnTo>
                <a:lnTo>
                  <a:pt x="4066" y="3321"/>
                </a:lnTo>
                <a:lnTo>
                  <a:pt x="4111" y="3330"/>
                </a:lnTo>
                <a:lnTo>
                  <a:pt x="4155" y="3339"/>
                </a:lnTo>
                <a:lnTo>
                  <a:pt x="4199" y="3350"/>
                </a:lnTo>
                <a:lnTo>
                  <a:pt x="4242" y="3363"/>
                </a:lnTo>
                <a:lnTo>
                  <a:pt x="4285" y="3375"/>
                </a:lnTo>
                <a:lnTo>
                  <a:pt x="4327" y="3388"/>
                </a:lnTo>
                <a:lnTo>
                  <a:pt x="4366" y="3402"/>
                </a:lnTo>
                <a:lnTo>
                  <a:pt x="4405" y="3417"/>
                </a:lnTo>
                <a:lnTo>
                  <a:pt x="4444" y="3431"/>
                </a:lnTo>
                <a:lnTo>
                  <a:pt x="4517" y="3461"/>
                </a:lnTo>
                <a:lnTo>
                  <a:pt x="4585" y="3493"/>
                </a:lnTo>
                <a:lnTo>
                  <a:pt x="4648" y="3523"/>
                </a:lnTo>
                <a:lnTo>
                  <a:pt x="4707" y="3554"/>
                </a:lnTo>
                <a:lnTo>
                  <a:pt x="4758" y="3583"/>
                </a:lnTo>
                <a:lnTo>
                  <a:pt x="4805" y="3612"/>
                </a:lnTo>
                <a:lnTo>
                  <a:pt x="4845" y="3636"/>
                </a:lnTo>
                <a:lnTo>
                  <a:pt x="4878" y="3658"/>
                </a:lnTo>
                <a:lnTo>
                  <a:pt x="4924" y="3690"/>
                </a:lnTo>
                <a:lnTo>
                  <a:pt x="4940" y="3702"/>
                </a:lnTo>
                <a:lnTo>
                  <a:pt x="4940" y="411"/>
                </a:lnTo>
                <a:lnTo>
                  <a:pt x="4924" y="399"/>
                </a:lnTo>
                <a:lnTo>
                  <a:pt x="4878" y="367"/>
                </a:lnTo>
                <a:lnTo>
                  <a:pt x="4845" y="345"/>
                </a:lnTo>
                <a:lnTo>
                  <a:pt x="4805" y="319"/>
                </a:lnTo>
                <a:lnTo>
                  <a:pt x="4758" y="292"/>
                </a:lnTo>
                <a:lnTo>
                  <a:pt x="4707" y="263"/>
                </a:lnTo>
                <a:lnTo>
                  <a:pt x="4648" y="232"/>
                </a:lnTo>
                <a:lnTo>
                  <a:pt x="4585" y="200"/>
                </a:lnTo>
                <a:lnTo>
                  <a:pt x="4517" y="169"/>
                </a:lnTo>
                <a:lnTo>
                  <a:pt x="4444" y="139"/>
                </a:lnTo>
                <a:lnTo>
                  <a:pt x="4405" y="124"/>
                </a:lnTo>
                <a:lnTo>
                  <a:pt x="4366" y="111"/>
                </a:lnTo>
                <a:lnTo>
                  <a:pt x="4327" y="96"/>
                </a:lnTo>
                <a:lnTo>
                  <a:pt x="4285" y="84"/>
                </a:lnTo>
                <a:lnTo>
                  <a:pt x="4242" y="71"/>
                </a:lnTo>
                <a:lnTo>
                  <a:pt x="4199" y="59"/>
                </a:lnTo>
                <a:lnTo>
                  <a:pt x="4155" y="48"/>
                </a:lnTo>
                <a:lnTo>
                  <a:pt x="4111" y="38"/>
                </a:lnTo>
                <a:lnTo>
                  <a:pt x="4066" y="30"/>
                </a:lnTo>
                <a:lnTo>
                  <a:pt x="4019" y="21"/>
                </a:lnTo>
                <a:lnTo>
                  <a:pt x="3973" y="15"/>
                </a:lnTo>
                <a:lnTo>
                  <a:pt x="3925" y="9"/>
                </a:lnTo>
                <a:lnTo>
                  <a:pt x="3876" y="5"/>
                </a:lnTo>
                <a:lnTo>
                  <a:pt x="3827" y="2"/>
                </a:lnTo>
                <a:lnTo>
                  <a:pt x="3778" y="0"/>
                </a:lnTo>
                <a:lnTo>
                  <a:pt x="3727" y="0"/>
                </a:lnTo>
                <a:lnTo>
                  <a:pt x="3677" y="3"/>
                </a:lnTo>
                <a:lnTo>
                  <a:pt x="3626" y="6"/>
                </a:lnTo>
                <a:lnTo>
                  <a:pt x="3574" y="11"/>
                </a:lnTo>
                <a:lnTo>
                  <a:pt x="3523" y="19"/>
                </a:lnTo>
                <a:lnTo>
                  <a:pt x="3470" y="27"/>
                </a:lnTo>
                <a:lnTo>
                  <a:pt x="3418" y="38"/>
                </a:lnTo>
                <a:lnTo>
                  <a:pt x="3366" y="52"/>
                </a:lnTo>
                <a:lnTo>
                  <a:pt x="3313" y="68"/>
                </a:lnTo>
                <a:lnTo>
                  <a:pt x="3259" y="86"/>
                </a:lnTo>
                <a:lnTo>
                  <a:pt x="3206" y="106"/>
                </a:lnTo>
                <a:lnTo>
                  <a:pt x="3154" y="128"/>
                </a:lnTo>
                <a:lnTo>
                  <a:pt x="3100" y="154"/>
                </a:lnTo>
                <a:lnTo>
                  <a:pt x="3047" y="182"/>
                </a:lnTo>
                <a:lnTo>
                  <a:pt x="2993" y="211"/>
                </a:lnTo>
                <a:lnTo>
                  <a:pt x="2940" y="244"/>
                </a:lnTo>
                <a:lnTo>
                  <a:pt x="2886" y="281"/>
                </a:lnTo>
                <a:lnTo>
                  <a:pt x="2834" y="320"/>
                </a:lnTo>
                <a:lnTo>
                  <a:pt x="2781" y="362"/>
                </a:lnTo>
                <a:lnTo>
                  <a:pt x="2728" y="407"/>
                </a:lnTo>
                <a:lnTo>
                  <a:pt x="2676" y="455"/>
                </a:lnTo>
                <a:lnTo>
                  <a:pt x="2624" y="507"/>
                </a:lnTo>
                <a:lnTo>
                  <a:pt x="2573" y="562"/>
                </a:lnTo>
                <a:lnTo>
                  <a:pt x="2521" y="619"/>
                </a:lnTo>
                <a:lnTo>
                  <a:pt x="2470" y="6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159735" y="1503510"/>
            <a:ext cx="3959453" cy="3009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未登录时的导航栏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未登录时登录、注册页面的导航栏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登录后的主页导航栏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登录后其他页面的导航栏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F31E34D-B0DD-49D0-8AB5-FDC8095CE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08" y="1578024"/>
            <a:ext cx="4572000" cy="3545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E720FF0-AF86-4BF2-B490-B84C531ED8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07" y="2001404"/>
            <a:ext cx="4572001" cy="3209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486CBF8-1175-4154-82E8-0BC8F29C53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07" y="2391179"/>
            <a:ext cx="4572001" cy="11870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46EC13B-EB0E-4111-9BF6-7856E53472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54" y="3688591"/>
            <a:ext cx="4559754" cy="116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64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905053" y="2700408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点击此处添加文本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导航栏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KSO_Shape"/>
          <p:cNvSpPr>
            <a:spLocks/>
          </p:cNvSpPr>
          <p:nvPr/>
        </p:nvSpPr>
        <p:spPr bwMode="auto">
          <a:xfrm>
            <a:off x="5481653" y="2377401"/>
            <a:ext cx="429404" cy="264791"/>
          </a:xfrm>
          <a:custGeom>
            <a:avLst/>
            <a:gdLst>
              <a:gd name="T0" fmla="*/ 913166 w 4940"/>
              <a:gd name="T1" fmla="*/ 216832 h 3973"/>
              <a:gd name="T2" fmla="*/ 832184 w 4940"/>
              <a:gd name="T3" fmla="*/ 139667 h 3973"/>
              <a:gd name="T4" fmla="*/ 750431 w 4940"/>
              <a:gd name="T5" fmla="*/ 81408 h 3973"/>
              <a:gd name="T6" fmla="*/ 668293 w 4940"/>
              <a:gd name="T7" fmla="*/ 40897 h 3973"/>
              <a:gd name="T8" fmla="*/ 586925 w 4940"/>
              <a:gd name="T9" fmla="*/ 14661 h 3973"/>
              <a:gd name="T10" fmla="*/ 506715 w 4940"/>
              <a:gd name="T11" fmla="*/ 2315 h 3973"/>
              <a:gd name="T12" fmla="*/ 429203 w 4940"/>
              <a:gd name="T13" fmla="*/ 772 h 3973"/>
              <a:gd name="T14" fmla="*/ 354777 w 4940"/>
              <a:gd name="T15" fmla="*/ 8102 h 3973"/>
              <a:gd name="T16" fmla="*/ 285364 w 4940"/>
              <a:gd name="T17" fmla="*/ 22763 h 3973"/>
              <a:gd name="T18" fmla="*/ 220965 w 4940"/>
              <a:gd name="T19" fmla="*/ 42826 h 3973"/>
              <a:gd name="T20" fmla="*/ 136898 w 4940"/>
              <a:gd name="T21" fmla="*/ 77164 h 3973"/>
              <a:gd name="T22" fmla="*/ 52060 w 4940"/>
              <a:gd name="T23" fmla="*/ 123077 h 3973"/>
              <a:gd name="T24" fmla="*/ 0 w 4940"/>
              <a:gd name="T25" fmla="*/ 158573 h 3973"/>
              <a:gd name="T26" fmla="*/ 23523 w 4940"/>
              <a:gd name="T27" fmla="*/ 1411336 h 3973"/>
              <a:gd name="T28" fmla="*/ 90237 w 4940"/>
              <a:gd name="T29" fmla="*/ 1371211 h 3973"/>
              <a:gd name="T30" fmla="*/ 191271 w 4940"/>
              <a:gd name="T31" fmla="*/ 1323755 h 3973"/>
              <a:gd name="T32" fmla="*/ 252200 w 4940"/>
              <a:gd name="T33" fmla="*/ 1302149 h 3973"/>
              <a:gd name="T34" fmla="*/ 319300 w 4940"/>
              <a:gd name="T35" fmla="*/ 1284787 h 3973"/>
              <a:gd name="T36" fmla="*/ 391798 w 4940"/>
              <a:gd name="T37" fmla="*/ 1273212 h 3973"/>
              <a:gd name="T38" fmla="*/ 467381 w 4940"/>
              <a:gd name="T39" fmla="*/ 1270511 h 3973"/>
              <a:gd name="T40" fmla="*/ 546434 w 4940"/>
              <a:gd name="T41" fmla="*/ 1277070 h 3973"/>
              <a:gd name="T42" fmla="*/ 627802 w 4940"/>
              <a:gd name="T43" fmla="*/ 1295975 h 3973"/>
              <a:gd name="T44" fmla="*/ 709555 w 4940"/>
              <a:gd name="T45" fmla="*/ 1329156 h 3973"/>
              <a:gd name="T46" fmla="*/ 791693 w 4940"/>
              <a:gd name="T47" fmla="*/ 1378155 h 3973"/>
              <a:gd name="T48" fmla="*/ 873061 w 4940"/>
              <a:gd name="T49" fmla="*/ 1445288 h 3973"/>
              <a:gd name="T50" fmla="*/ 952500 w 4940"/>
              <a:gd name="T51" fmla="*/ 1532870 h 3973"/>
              <a:gd name="T52" fmla="*/ 1011887 w 4940"/>
              <a:gd name="T53" fmla="*/ 1465351 h 3973"/>
              <a:gd name="T54" fmla="*/ 1092868 w 4940"/>
              <a:gd name="T55" fmla="*/ 1393588 h 3973"/>
              <a:gd name="T56" fmla="*/ 1175007 w 4940"/>
              <a:gd name="T57" fmla="*/ 1339959 h 3973"/>
              <a:gd name="T58" fmla="*/ 1256760 w 4940"/>
              <a:gd name="T59" fmla="*/ 1302920 h 3973"/>
              <a:gd name="T60" fmla="*/ 1338128 w 4940"/>
              <a:gd name="T61" fmla="*/ 1280928 h 3973"/>
              <a:gd name="T62" fmla="*/ 1417952 w 4940"/>
              <a:gd name="T63" fmla="*/ 1270897 h 3973"/>
              <a:gd name="T64" fmla="*/ 1494692 w 4940"/>
              <a:gd name="T65" fmla="*/ 1271669 h 3973"/>
              <a:gd name="T66" fmla="*/ 1567962 w 4940"/>
              <a:gd name="T67" fmla="*/ 1281314 h 3973"/>
              <a:gd name="T68" fmla="*/ 1635832 w 4940"/>
              <a:gd name="T69" fmla="*/ 1297519 h 3973"/>
              <a:gd name="T70" fmla="*/ 1698689 w 4940"/>
              <a:gd name="T71" fmla="*/ 1318353 h 3973"/>
              <a:gd name="T72" fmla="*/ 1792397 w 4940"/>
              <a:gd name="T73" fmla="*/ 1359250 h 3973"/>
              <a:gd name="T74" fmla="*/ 1868365 w 4940"/>
              <a:gd name="T75" fmla="*/ 1402848 h 3973"/>
              <a:gd name="T76" fmla="*/ 1905000 w 4940"/>
              <a:gd name="T77" fmla="*/ 158573 h 3973"/>
              <a:gd name="T78" fmla="*/ 1868365 w 4940"/>
              <a:gd name="T79" fmla="*/ 133109 h 3973"/>
              <a:gd name="T80" fmla="*/ 1792397 w 4940"/>
              <a:gd name="T81" fmla="*/ 89511 h 3973"/>
              <a:gd name="T82" fmla="*/ 1698689 w 4940"/>
              <a:gd name="T83" fmla="*/ 47842 h 3973"/>
              <a:gd name="T84" fmla="*/ 1635832 w 4940"/>
              <a:gd name="T85" fmla="*/ 27393 h 3973"/>
              <a:gd name="T86" fmla="*/ 1567962 w 4940"/>
              <a:gd name="T87" fmla="*/ 11575 h 3973"/>
              <a:gd name="T88" fmla="*/ 1494692 w 4940"/>
              <a:gd name="T89" fmla="*/ 1929 h 3973"/>
              <a:gd name="T90" fmla="*/ 1417952 w 4940"/>
              <a:gd name="T91" fmla="*/ 1157 h 3973"/>
              <a:gd name="T92" fmla="*/ 1338128 w 4940"/>
              <a:gd name="T93" fmla="*/ 10417 h 3973"/>
              <a:gd name="T94" fmla="*/ 1256760 w 4940"/>
              <a:gd name="T95" fmla="*/ 33181 h 3973"/>
              <a:gd name="T96" fmla="*/ 1175007 w 4940"/>
              <a:gd name="T97" fmla="*/ 70220 h 3973"/>
              <a:gd name="T98" fmla="*/ 1092868 w 4940"/>
              <a:gd name="T99" fmla="*/ 123463 h 3973"/>
              <a:gd name="T100" fmla="*/ 1011887 w 4940"/>
              <a:gd name="T101" fmla="*/ 195612 h 3973"/>
              <a:gd name="T102" fmla="*/ 952500 w 4940"/>
              <a:gd name="T103" fmla="*/ 262745 h 397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40" h="3973">
                <a:moveTo>
                  <a:pt x="2470" y="681"/>
                </a:moveTo>
                <a:lnTo>
                  <a:pt x="2470" y="681"/>
                </a:lnTo>
                <a:lnTo>
                  <a:pt x="2419" y="619"/>
                </a:lnTo>
                <a:lnTo>
                  <a:pt x="2368" y="562"/>
                </a:lnTo>
                <a:lnTo>
                  <a:pt x="2315" y="507"/>
                </a:lnTo>
                <a:lnTo>
                  <a:pt x="2264" y="455"/>
                </a:lnTo>
                <a:lnTo>
                  <a:pt x="2211" y="407"/>
                </a:lnTo>
                <a:lnTo>
                  <a:pt x="2158" y="362"/>
                </a:lnTo>
                <a:lnTo>
                  <a:pt x="2106" y="320"/>
                </a:lnTo>
                <a:lnTo>
                  <a:pt x="2053" y="281"/>
                </a:lnTo>
                <a:lnTo>
                  <a:pt x="2000" y="244"/>
                </a:lnTo>
                <a:lnTo>
                  <a:pt x="1946" y="211"/>
                </a:lnTo>
                <a:lnTo>
                  <a:pt x="1894" y="182"/>
                </a:lnTo>
                <a:lnTo>
                  <a:pt x="1840" y="154"/>
                </a:lnTo>
                <a:lnTo>
                  <a:pt x="1787" y="128"/>
                </a:lnTo>
                <a:lnTo>
                  <a:pt x="1733" y="106"/>
                </a:lnTo>
                <a:lnTo>
                  <a:pt x="1680" y="86"/>
                </a:lnTo>
                <a:lnTo>
                  <a:pt x="1628" y="68"/>
                </a:lnTo>
                <a:lnTo>
                  <a:pt x="1575" y="52"/>
                </a:lnTo>
                <a:lnTo>
                  <a:pt x="1522" y="38"/>
                </a:lnTo>
                <a:lnTo>
                  <a:pt x="1469" y="27"/>
                </a:lnTo>
                <a:lnTo>
                  <a:pt x="1417" y="19"/>
                </a:lnTo>
                <a:lnTo>
                  <a:pt x="1365" y="11"/>
                </a:lnTo>
                <a:lnTo>
                  <a:pt x="1314" y="6"/>
                </a:lnTo>
                <a:lnTo>
                  <a:pt x="1264" y="3"/>
                </a:lnTo>
                <a:lnTo>
                  <a:pt x="1212" y="0"/>
                </a:lnTo>
                <a:lnTo>
                  <a:pt x="1163" y="0"/>
                </a:lnTo>
                <a:lnTo>
                  <a:pt x="1113" y="2"/>
                </a:lnTo>
                <a:lnTo>
                  <a:pt x="1064" y="5"/>
                </a:lnTo>
                <a:lnTo>
                  <a:pt x="1016" y="9"/>
                </a:lnTo>
                <a:lnTo>
                  <a:pt x="968" y="15"/>
                </a:lnTo>
                <a:lnTo>
                  <a:pt x="920" y="21"/>
                </a:lnTo>
                <a:lnTo>
                  <a:pt x="875" y="30"/>
                </a:lnTo>
                <a:lnTo>
                  <a:pt x="828" y="38"/>
                </a:lnTo>
                <a:lnTo>
                  <a:pt x="784" y="48"/>
                </a:lnTo>
                <a:lnTo>
                  <a:pt x="740" y="59"/>
                </a:lnTo>
                <a:lnTo>
                  <a:pt x="697" y="71"/>
                </a:lnTo>
                <a:lnTo>
                  <a:pt x="654" y="84"/>
                </a:lnTo>
                <a:lnTo>
                  <a:pt x="614" y="96"/>
                </a:lnTo>
                <a:lnTo>
                  <a:pt x="573" y="111"/>
                </a:lnTo>
                <a:lnTo>
                  <a:pt x="534" y="124"/>
                </a:lnTo>
                <a:lnTo>
                  <a:pt x="496" y="139"/>
                </a:lnTo>
                <a:lnTo>
                  <a:pt x="423" y="169"/>
                </a:lnTo>
                <a:lnTo>
                  <a:pt x="355" y="200"/>
                </a:lnTo>
                <a:lnTo>
                  <a:pt x="292" y="232"/>
                </a:lnTo>
                <a:lnTo>
                  <a:pt x="234" y="263"/>
                </a:lnTo>
                <a:lnTo>
                  <a:pt x="181" y="292"/>
                </a:lnTo>
                <a:lnTo>
                  <a:pt x="135" y="319"/>
                </a:lnTo>
                <a:lnTo>
                  <a:pt x="95" y="345"/>
                </a:lnTo>
                <a:lnTo>
                  <a:pt x="61" y="367"/>
                </a:lnTo>
                <a:lnTo>
                  <a:pt x="16" y="399"/>
                </a:lnTo>
                <a:lnTo>
                  <a:pt x="0" y="411"/>
                </a:lnTo>
                <a:lnTo>
                  <a:pt x="0" y="3702"/>
                </a:lnTo>
                <a:lnTo>
                  <a:pt x="16" y="3690"/>
                </a:lnTo>
                <a:lnTo>
                  <a:pt x="61" y="3658"/>
                </a:lnTo>
                <a:lnTo>
                  <a:pt x="95" y="3636"/>
                </a:lnTo>
                <a:lnTo>
                  <a:pt x="135" y="3612"/>
                </a:lnTo>
                <a:lnTo>
                  <a:pt x="181" y="3583"/>
                </a:lnTo>
                <a:lnTo>
                  <a:pt x="234" y="3554"/>
                </a:lnTo>
                <a:lnTo>
                  <a:pt x="292" y="3523"/>
                </a:lnTo>
                <a:lnTo>
                  <a:pt x="355" y="3493"/>
                </a:lnTo>
                <a:lnTo>
                  <a:pt x="423" y="3461"/>
                </a:lnTo>
                <a:lnTo>
                  <a:pt x="496" y="3431"/>
                </a:lnTo>
                <a:lnTo>
                  <a:pt x="534" y="3417"/>
                </a:lnTo>
                <a:lnTo>
                  <a:pt x="573" y="3402"/>
                </a:lnTo>
                <a:lnTo>
                  <a:pt x="614" y="3388"/>
                </a:lnTo>
                <a:lnTo>
                  <a:pt x="654" y="3375"/>
                </a:lnTo>
                <a:lnTo>
                  <a:pt x="697" y="3363"/>
                </a:lnTo>
                <a:lnTo>
                  <a:pt x="740" y="3350"/>
                </a:lnTo>
                <a:lnTo>
                  <a:pt x="784" y="3339"/>
                </a:lnTo>
                <a:lnTo>
                  <a:pt x="828" y="3330"/>
                </a:lnTo>
                <a:lnTo>
                  <a:pt x="875" y="3321"/>
                </a:lnTo>
                <a:lnTo>
                  <a:pt x="920" y="3312"/>
                </a:lnTo>
                <a:lnTo>
                  <a:pt x="968" y="3306"/>
                </a:lnTo>
                <a:lnTo>
                  <a:pt x="1016" y="3300"/>
                </a:lnTo>
                <a:lnTo>
                  <a:pt x="1064" y="3296"/>
                </a:lnTo>
                <a:lnTo>
                  <a:pt x="1113" y="3294"/>
                </a:lnTo>
                <a:lnTo>
                  <a:pt x="1163" y="3292"/>
                </a:lnTo>
                <a:lnTo>
                  <a:pt x="1212" y="3293"/>
                </a:lnTo>
                <a:lnTo>
                  <a:pt x="1264" y="3294"/>
                </a:lnTo>
                <a:lnTo>
                  <a:pt x="1314" y="3298"/>
                </a:lnTo>
                <a:lnTo>
                  <a:pt x="1365" y="3303"/>
                </a:lnTo>
                <a:lnTo>
                  <a:pt x="1417" y="3310"/>
                </a:lnTo>
                <a:lnTo>
                  <a:pt x="1469" y="3320"/>
                </a:lnTo>
                <a:lnTo>
                  <a:pt x="1522" y="3331"/>
                </a:lnTo>
                <a:lnTo>
                  <a:pt x="1575" y="3344"/>
                </a:lnTo>
                <a:lnTo>
                  <a:pt x="1628" y="3359"/>
                </a:lnTo>
                <a:lnTo>
                  <a:pt x="1680" y="3377"/>
                </a:lnTo>
                <a:lnTo>
                  <a:pt x="1733" y="3397"/>
                </a:lnTo>
                <a:lnTo>
                  <a:pt x="1787" y="3420"/>
                </a:lnTo>
                <a:lnTo>
                  <a:pt x="1840" y="3445"/>
                </a:lnTo>
                <a:lnTo>
                  <a:pt x="1894" y="3473"/>
                </a:lnTo>
                <a:lnTo>
                  <a:pt x="1946" y="3504"/>
                </a:lnTo>
                <a:lnTo>
                  <a:pt x="2000" y="3537"/>
                </a:lnTo>
                <a:lnTo>
                  <a:pt x="2053" y="3572"/>
                </a:lnTo>
                <a:lnTo>
                  <a:pt x="2106" y="3612"/>
                </a:lnTo>
                <a:lnTo>
                  <a:pt x="2158" y="3653"/>
                </a:lnTo>
                <a:lnTo>
                  <a:pt x="2211" y="3699"/>
                </a:lnTo>
                <a:lnTo>
                  <a:pt x="2264" y="3746"/>
                </a:lnTo>
                <a:lnTo>
                  <a:pt x="2315" y="3798"/>
                </a:lnTo>
                <a:lnTo>
                  <a:pt x="2368" y="3853"/>
                </a:lnTo>
                <a:lnTo>
                  <a:pt x="2419" y="3911"/>
                </a:lnTo>
                <a:lnTo>
                  <a:pt x="2470" y="3973"/>
                </a:lnTo>
                <a:lnTo>
                  <a:pt x="2521" y="3911"/>
                </a:lnTo>
                <a:lnTo>
                  <a:pt x="2573" y="3853"/>
                </a:lnTo>
                <a:lnTo>
                  <a:pt x="2624" y="3798"/>
                </a:lnTo>
                <a:lnTo>
                  <a:pt x="2676" y="3746"/>
                </a:lnTo>
                <a:lnTo>
                  <a:pt x="2728" y="3699"/>
                </a:lnTo>
                <a:lnTo>
                  <a:pt x="2781" y="3653"/>
                </a:lnTo>
                <a:lnTo>
                  <a:pt x="2834" y="3612"/>
                </a:lnTo>
                <a:lnTo>
                  <a:pt x="2886" y="3572"/>
                </a:lnTo>
                <a:lnTo>
                  <a:pt x="2940" y="3537"/>
                </a:lnTo>
                <a:lnTo>
                  <a:pt x="2993" y="3504"/>
                </a:lnTo>
                <a:lnTo>
                  <a:pt x="3047" y="3473"/>
                </a:lnTo>
                <a:lnTo>
                  <a:pt x="3100" y="3445"/>
                </a:lnTo>
                <a:lnTo>
                  <a:pt x="3154" y="3420"/>
                </a:lnTo>
                <a:lnTo>
                  <a:pt x="3206" y="3397"/>
                </a:lnTo>
                <a:lnTo>
                  <a:pt x="3259" y="3377"/>
                </a:lnTo>
                <a:lnTo>
                  <a:pt x="3313" y="3359"/>
                </a:lnTo>
                <a:lnTo>
                  <a:pt x="3366" y="3344"/>
                </a:lnTo>
                <a:lnTo>
                  <a:pt x="3418" y="3331"/>
                </a:lnTo>
                <a:lnTo>
                  <a:pt x="3470" y="3320"/>
                </a:lnTo>
                <a:lnTo>
                  <a:pt x="3523" y="3310"/>
                </a:lnTo>
                <a:lnTo>
                  <a:pt x="3574" y="3303"/>
                </a:lnTo>
                <a:lnTo>
                  <a:pt x="3626" y="3298"/>
                </a:lnTo>
                <a:lnTo>
                  <a:pt x="3677" y="3294"/>
                </a:lnTo>
                <a:lnTo>
                  <a:pt x="3727" y="3293"/>
                </a:lnTo>
                <a:lnTo>
                  <a:pt x="3778" y="3292"/>
                </a:lnTo>
                <a:lnTo>
                  <a:pt x="3827" y="3294"/>
                </a:lnTo>
                <a:lnTo>
                  <a:pt x="3876" y="3296"/>
                </a:lnTo>
                <a:lnTo>
                  <a:pt x="3925" y="3300"/>
                </a:lnTo>
                <a:lnTo>
                  <a:pt x="3973" y="3306"/>
                </a:lnTo>
                <a:lnTo>
                  <a:pt x="4019" y="3312"/>
                </a:lnTo>
                <a:lnTo>
                  <a:pt x="4066" y="3321"/>
                </a:lnTo>
                <a:lnTo>
                  <a:pt x="4111" y="3330"/>
                </a:lnTo>
                <a:lnTo>
                  <a:pt x="4155" y="3339"/>
                </a:lnTo>
                <a:lnTo>
                  <a:pt x="4199" y="3350"/>
                </a:lnTo>
                <a:lnTo>
                  <a:pt x="4242" y="3363"/>
                </a:lnTo>
                <a:lnTo>
                  <a:pt x="4285" y="3375"/>
                </a:lnTo>
                <a:lnTo>
                  <a:pt x="4327" y="3388"/>
                </a:lnTo>
                <a:lnTo>
                  <a:pt x="4366" y="3402"/>
                </a:lnTo>
                <a:lnTo>
                  <a:pt x="4405" y="3417"/>
                </a:lnTo>
                <a:lnTo>
                  <a:pt x="4444" y="3431"/>
                </a:lnTo>
                <a:lnTo>
                  <a:pt x="4517" y="3461"/>
                </a:lnTo>
                <a:lnTo>
                  <a:pt x="4585" y="3493"/>
                </a:lnTo>
                <a:lnTo>
                  <a:pt x="4648" y="3523"/>
                </a:lnTo>
                <a:lnTo>
                  <a:pt x="4707" y="3554"/>
                </a:lnTo>
                <a:lnTo>
                  <a:pt x="4758" y="3583"/>
                </a:lnTo>
                <a:lnTo>
                  <a:pt x="4805" y="3612"/>
                </a:lnTo>
                <a:lnTo>
                  <a:pt x="4845" y="3636"/>
                </a:lnTo>
                <a:lnTo>
                  <a:pt x="4878" y="3658"/>
                </a:lnTo>
                <a:lnTo>
                  <a:pt x="4924" y="3690"/>
                </a:lnTo>
                <a:lnTo>
                  <a:pt x="4940" y="3702"/>
                </a:lnTo>
                <a:lnTo>
                  <a:pt x="4940" y="411"/>
                </a:lnTo>
                <a:lnTo>
                  <a:pt x="4924" y="399"/>
                </a:lnTo>
                <a:lnTo>
                  <a:pt x="4878" y="367"/>
                </a:lnTo>
                <a:lnTo>
                  <a:pt x="4845" y="345"/>
                </a:lnTo>
                <a:lnTo>
                  <a:pt x="4805" y="319"/>
                </a:lnTo>
                <a:lnTo>
                  <a:pt x="4758" y="292"/>
                </a:lnTo>
                <a:lnTo>
                  <a:pt x="4707" y="263"/>
                </a:lnTo>
                <a:lnTo>
                  <a:pt x="4648" y="232"/>
                </a:lnTo>
                <a:lnTo>
                  <a:pt x="4585" y="200"/>
                </a:lnTo>
                <a:lnTo>
                  <a:pt x="4517" y="169"/>
                </a:lnTo>
                <a:lnTo>
                  <a:pt x="4444" y="139"/>
                </a:lnTo>
                <a:lnTo>
                  <a:pt x="4405" y="124"/>
                </a:lnTo>
                <a:lnTo>
                  <a:pt x="4366" y="111"/>
                </a:lnTo>
                <a:lnTo>
                  <a:pt x="4327" y="96"/>
                </a:lnTo>
                <a:lnTo>
                  <a:pt x="4285" y="84"/>
                </a:lnTo>
                <a:lnTo>
                  <a:pt x="4242" y="71"/>
                </a:lnTo>
                <a:lnTo>
                  <a:pt x="4199" y="59"/>
                </a:lnTo>
                <a:lnTo>
                  <a:pt x="4155" y="48"/>
                </a:lnTo>
                <a:lnTo>
                  <a:pt x="4111" y="38"/>
                </a:lnTo>
                <a:lnTo>
                  <a:pt x="4066" y="30"/>
                </a:lnTo>
                <a:lnTo>
                  <a:pt x="4019" y="21"/>
                </a:lnTo>
                <a:lnTo>
                  <a:pt x="3973" y="15"/>
                </a:lnTo>
                <a:lnTo>
                  <a:pt x="3925" y="9"/>
                </a:lnTo>
                <a:lnTo>
                  <a:pt x="3876" y="5"/>
                </a:lnTo>
                <a:lnTo>
                  <a:pt x="3827" y="2"/>
                </a:lnTo>
                <a:lnTo>
                  <a:pt x="3778" y="0"/>
                </a:lnTo>
                <a:lnTo>
                  <a:pt x="3727" y="0"/>
                </a:lnTo>
                <a:lnTo>
                  <a:pt x="3677" y="3"/>
                </a:lnTo>
                <a:lnTo>
                  <a:pt x="3626" y="6"/>
                </a:lnTo>
                <a:lnTo>
                  <a:pt x="3574" y="11"/>
                </a:lnTo>
                <a:lnTo>
                  <a:pt x="3523" y="19"/>
                </a:lnTo>
                <a:lnTo>
                  <a:pt x="3470" y="27"/>
                </a:lnTo>
                <a:lnTo>
                  <a:pt x="3418" y="38"/>
                </a:lnTo>
                <a:lnTo>
                  <a:pt x="3366" y="52"/>
                </a:lnTo>
                <a:lnTo>
                  <a:pt x="3313" y="68"/>
                </a:lnTo>
                <a:lnTo>
                  <a:pt x="3259" y="86"/>
                </a:lnTo>
                <a:lnTo>
                  <a:pt x="3206" y="106"/>
                </a:lnTo>
                <a:lnTo>
                  <a:pt x="3154" y="128"/>
                </a:lnTo>
                <a:lnTo>
                  <a:pt x="3100" y="154"/>
                </a:lnTo>
                <a:lnTo>
                  <a:pt x="3047" y="182"/>
                </a:lnTo>
                <a:lnTo>
                  <a:pt x="2993" y="211"/>
                </a:lnTo>
                <a:lnTo>
                  <a:pt x="2940" y="244"/>
                </a:lnTo>
                <a:lnTo>
                  <a:pt x="2886" y="281"/>
                </a:lnTo>
                <a:lnTo>
                  <a:pt x="2834" y="320"/>
                </a:lnTo>
                <a:lnTo>
                  <a:pt x="2781" y="362"/>
                </a:lnTo>
                <a:lnTo>
                  <a:pt x="2728" y="407"/>
                </a:lnTo>
                <a:lnTo>
                  <a:pt x="2676" y="455"/>
                </a:lnTo>
                <a:lnTo>
                  <a:pt x="2624" y="507"/>
                </a:lnTo>
                <a:lnTo>
                  <a:pt x="2573" y="562"/>
                </a:lnTo>
                <a:lnTo>
                  <a:pt x="2521" y="619"/>
                </a:lnTo>
                <a:lnTo>
                  <a:pt x="2470" y="6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164228" y="1759169"/>
            <a:ext cx="3959453" cy="42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担保人的导航栏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8B207D-2FEE-442A-94C7-E58AB2573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89" y="1602516"/>
            <a:ext cx="4656185" cy="85451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636C7E0-9543-4F06-B247-2BF97542AD11}"/>
              </a:ext>
            </a:extLst>
          </p:cNvPr>
          <p:cNvSpPr txBox="1"/>
          <p:nvPr/>
        </p:nvSpPr>
        <p:spPr>
          <a:xfrm>
            <a:off x="352589" y="2584158"/>
            <a:ext cx="3959453" cy="1532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导航栏功能：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登录检测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路径引导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路径显示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9D52E2F-8225-40A1-8AB7-09667BB1A7FB}"/>
              </a:ext>
            </a:extLst>
          </p:cNvPr>
          <p:cNvSpPr txBox="1"/>
          <p:nvPr/>
        </p:nvSpPr>
        <p:spPr>
          <a:xfrm>
            <a:off x="5047007" y="2584735"/>
            <a:ext cx="3959453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导航栏难点：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透明效果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路径显示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信息排版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下拉框信息展示效果</a:t>
            </a:r>
          </a:p>
        </p:txBody>
      </p:sp>
    </p:spTree>
    <p:extLst>
      <p:ext uri="{BB962C8B-B14F-4D97-AF65-F5344CB8AC3E}">
        <p14:creationId xmlns:p14="http://schemas.microsoft.com/office/powerpoint/2010/main" val="460397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6" grpId="0"/>
      <p:bldP spid="17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4066859" y="4314561"/>
            <a:ext cx="2202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普通用户登录主页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285575" y="4314561"/>
            <a:ext cx="2194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未登录主页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52590" y="70793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52589" y="865053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主页</a:t>
            </a:r>
          </a:p>
        </p:txBody>
      </p:sp>
      <p:cxnSp>
        <p:nvCxnSpPr>
          <p:cNvPr id="32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56683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775838" y="66518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557DEE1-165F-41EC-B402-2E3EA8DA8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60" y="1446220"/>
            <a:ext cx="2781284" cy="287133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F1F3515-E3EA-441F-BCB6-C8E69EFC46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948" y="1443229"/>
            <a:ext cx="2748246" cy="2871332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822EE0B5-56F9-484A-8971-4D984A9F00D7}"/>
              </a:ext>
            </a:extLst>
          </p:cNvPr>
          <p:cNvSpPr txBox="1"/>
          <p:nvPr/>
        </p:nvSpPr>
        <p:spPr>
          <a:xfrm>
            <a:off x="6535148" y="1080825"/>
            <a:ext cx="2351590" cy="1532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首页功能：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展示网站名称；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对登录、注册、借款、投资进行引导。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E85BBB9-F4A2-4B0A-9D5F-EF2CC128ADDF}"/>
              </a:ext>
            </a:extLst>
          </p:cNvPr>
          <p:cNvSpPr txBox="1"/>
          <p:nvPr/>
        </p:nvSpPr>
        <p:spPr>
          <a:xfrm>
            <a:off x="6494414" y="2576241"/>
            <a:ext cx="2351590" cy="2270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首页难点：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与导航栏的透明效果结合时，容易出现图片错位的情况，这里使用了另一种处理方式。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79544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7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24" grpId="0"/>
      <p:bldP spid="33" grpId="0"/>
      <p:bldP spid="22" grpId="0"/>
      <p:bldP spid="3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A_椭圆 23"/>
          <p:cNvSpPr/>
          <p:nvPr>
            <p:custDataLst>
              <p:tags r:id="rId1"/>
            </p:custDataLst>
          </p:nvPr>
        </p:nvSpPr>
        <p:spPr>
          <a:xfrm>
            <a:off x="7746274" y="577601"/>
            <a:ext cx="4738982" cy="4738982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7796148" y="1036894"/>
            <a:ext cx="853479" cy="853479"/>
            <a:chOff x="7846021" y="887829"/>
            <a:chExt cx="853479" cy="853479"/>
          </a:xfrm>
        </p:grpSpPr>
        <p:sp>
          <p:nvSpPr>
            <p:cNvPr id="2" name="Oval 12"/>
            <p:cNvSpPr/>
            <p:nvPr/>
          </p:nvSpPr>
          <p:spPr bwMode="auto">
            <a:xfrm>
              <a:off x="7846021" y="887829"/>
              <a:ext cx="853479" cy="85347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7" name="Shape 3602"/>
            <p:cNvSpPr/>
            <p:nvPr/>
          </p:nvSpPr>
          <p:spPr>
            <a:xfrm>
              <a:off x="8133332" y="1122855"/>
              <a:ext cx="278856" cy="383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75" y="15573"/>
                  </a:moveTo>
                  <a:lnTo>
                    <a:pt x="11475" y="16200"/>
                  </a:lnTo>
                  <a:cubicBezTo>
                    <a:pt x="11475" y="16471"/>
                    <a:pt x="11172" y="16691"/>
                    <a:pt x="10800" y="16691"/>
                  </a:cubicBezTo>
                  <a:cubicBezTo>
                    <a:pt x="10428" y="16691"/>
                    <a:pt x="10125" y="16471"/>
                    <a:pt x="10125" y="16200"/>
                  </a:cubicBezTo>
                  <a:lnTo>
                    <a:pt x="10125" y="15573"/>
                  </a:lnTo>
                  <a:cubicBezTo>
                    <a:pt x="9723" y="15403"/>
                    <a:pt x="9450" y="15090"/>
                    <a:pt x="9450" y="14727"/>
                  </a:cubicBezTo>
                  <a:cubicBezTo>
                    <a:pt x="9450" y="14185"/>
                    <a:pt x="10055" y="13745"/>
                    <a:pt x="10800" y="13745"/>
                  </a:cubicBezTo>
                  <a:cubicBezTo>
                    <a:pt x="11545" y="13745"/>
                    <a:pt x="12150" y="14185"/>
                    <a:pt x="12150" y="14727"/>
                  </a:cubicBezTo>
                  <a:cubicBezTo>
                    <a:pt x="12150" y="15090"/>
                    <a:pt x="11876" y="15403"/>
                    <a:pt x="11475" y="15573"/>
                  </a:cubicBezTo>
                  <a:moveTo>
                    <a:pt x="10800" y="12764"/>
                  </a:moveTo>
                  <a:cubicBezTo>
                    <a:pt x="9309" y="12764"/>
                    <a:pt x="8100" y="13643"/>
                    <a:pt x="8100" y="14727"/>
                  </a:cubicBezTo>
                  <a:cubicBezTo>
                    <a:pt x="8100" y="15232"/>
                    <a:pt x="8369" y="15686"/>
                    <a:pt x="8798" y="16034"/>
                  </a:cubicBezTo>
                  <a:cubicBezTo>
                    <a:pt x="8789" y="16089"/>
                    <a:pt x="8775" y="16143"/>
                    <a:pt x="8775" y="16200"/>
                  </a:cubicBezTo>
                  <a:cubicBezTo>
                    <a:pt x="8775" y="17014"/>
                    <a:pt x="9681" y="17673"/>
                    <a:pt x="10800" y="17673"/>
                  </a:cubicBezTo>
                  <a:cubicBezTo>
                    <a:pt x="11919" y="17673"/>
                    <a:pt x="12825" y="17014"/>
                    <a:pt x="12825" y="16200"/>
                  </a:cubicBezTo>
                  <a:cubicBezTo>
                    <a:pt x="12825" y="16143"/>
                    <a:pt x="12810" y="16089"/>
                    <a:pt x="12802" y="16034"/>
                  </a:cubicBezTo>
                  <a:cubicBezTo>
                    <a:pt x="13231" y="15687"/>
                    <a:pt x="13500" y="15232"/>
                    <a:pt x="13500" y="14727"/>
                  </a:cubicBezTo>
                  <a:cubicBezTo>
                    <a:pt x="13500" y="13643"/>
                    <a:pt x="12291" y="12764"/>
                    <a:pt x="10800" y="12764"/>
                  </a:cubicBezTo>
                  <a:moveTo>
                    <a:pt x="20250" y="19636"/>
                  </a:moveTo>
                  <a:cubicBezTo>
                    <a:pt x="20250" y="20179"/>
                    <a:pt x="19645" y="20618"/>
                    <a:pt x="18900" y="20618"/>
                  </a:cubicBezTo>
                  <a:lnTo>
                    <a:pt x="2700" y="20618"/>
                  </a:lnTo>
                  <a:cubicBezTo>
                    <a:pt x="1955" y="20618"/>
                    <a:pt x="1350" y="20179"/>
                    <a:pt x="1350" y="19636"/>
                  </a:cubicBezTo>
                  <a:lnTo>
                    <a:pt x="1350" y="10800"/>
                  </a:lnTo>
                  <a:cubicBezTo>
                    <a:pt x="1350" y="10258"/>
                    <a:pt x="1955" y="9818"/>
                    <a:pt x="2700" y="9818"/>
                  </a:cubicBezTo>
                  <a:lnTo>
                    <a:pt x="18900" y="9818"/>
                  </a:lnTo>
                  <a:cubicBezTo>
                    <a:pt x="19645" y="9818"/>
                    <a:pt x="20250" y="10258"/>
                    <a:pt x="20250" y="10800"/>
                  </a:cubicBezTo>
                  <a:cubicBezTo>
                    <a:pt x="20250" y="10800"/>
                    <a:pt x="20250" y="19636"/>
                    <a:pt x="20250" y="19636"/>
                  </a:cubicBezTo>
                  <a:close/>
                  <a:moveTo>
                    <a:pt x="18900" y="8836"/>
                  </a:moveTo>
                  <a:lnTo>
                    <a:pt x="18900" y="5891"/>
                  </a:lnTo>
                  <a:cubicBezTo>
                    <a:pt x="18900" y="2638"/>
                    <a:pt x="15273" y="0"/>
                    <a:pt x="10800" y="0"/>
                  </a:cubicBezTo>
                  <a:cubicBezTo>
                    <a:pt x="6327" y="0"/>
                    <a:pt x="2700" y="2638"/>
                    <a:pt x="2700" y="5891"/>
                  </a:cubicBezTo>
                  <a:cubicBezTo>
                    <a:pt x="2700" y="6162"/>
                    <a:pt x="3003" y="6382"/>
                    <a:pt x="3375" y="6382"/>
                  </a:cubicBezTo>
                  <a:cubicBezTo>
                    <a:pt x="3747" y="6382"/>
                    <a:pt x="4050" y="6162"/>
                    <a:pt x="4050" y="5891"/>
                  </a:cubicBezTo>
                  <a:cubicBezTo>
                    <a:pt x="4050" y="3180"/>
                    <a:pt x="7072" y="982"/>
                    <a:pt x="10800" y="982"/>
                  </a:cubicBezTo>
                  <a:cubicBezTo>
                    <a:pt x="14528" y="982"/>
                    <a:pt x="17550" y="3180"/>
                    <a:pt x="17550" y="5891"/>
                  </a:cubicBezTo>
                  <a:lnTo>
                    <a:pt x="17550" y="8836"/>
                  </a:lnTo>
                  <a:lnTo>
                    <a:pt x="2700" y="8836"/>
                  </a:lnTo>
                  <a:cubicBezTo>
                    <a:pt x="1209" y="8836"/>
                    <a:pt x="0" y="9716"/>
                    <a:pt x="0" y="10800"/>
                  </a:cubicBezTo>
                  <a:lnTo>
                    <a:pt x="0" y="19636"/>
                  </a:lnTo>
                  <a:cubicBezTo>
                    <a:pt x="0" y="20721"/>
                    <a:pt x="1209" y="21600"/>
                    <a:pt x="2700" y="21600"/>
                  </a:cubicBezTo>
                  <a:lnTo>
                    <a:pt x="18900" y="21600"/>
                  </a:lnTo>
                  <a:cubicBezTo>
                    <a:pt x="20391" y="21600"/>
                    <a:pt x="21600" y="20721"/>
                    <a:pt x="21600" y="19636"/>
                  </a:cubicBezTo>
                  <a:lnTo>
                    <a:pt x="21600" y="10800"/>
                  </a:lnTo>
                  <a:cubicBezTo>
                    <a:pt x="21600" y="9716"/>
                    <a:pt x="20391" y="8836"/>
                    <a:pt x="18900" y="8836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796148" y="3761366"/>
            <a:ext cx="853479" cy="853479"/>
            <a:chOff x="7846021" y="3811501"/>
            <a:chExt cx="853479" cy="853479"/>
          </a:xfrm>
        </p:grpSpPr>
        <p:sp>
          <p:nvSpPr>
            <p:cNvPr id="4" name="Oval 14"/>
            <p:cNvSpPr/>
            <p:nvPr/>
          </p:nvSpPr>
          <p:spPr bwMode="auto">
            <a:xfrm>
              <a:off x="7846021" y="3811501"/>
              <a:ext cx="853479" cy="85347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8" name="Shape 3647"/>
            <p:cNvSpPr/>
            <p:nvPr/>
          </p:nvSpPr>
          <p:spPr>
            <a:xfrm>
              <a:off x="8081045" y="4069711"/>
              <a:ext cx="383428" cy="383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4909"/>
                  </a:moveTo>
                  <a:cubicBezTo>
                    <a:pt x="5432" y="4909"/>
                    <a:pt x="1080" y="4030"/>
                    <a:pt x="1080" y="2945"/>
                  </a:cubicBezTo>
                  <a:cubicBezTo>
                    <a:pt x="1080" y="1861"/>
                    <a:pt x="5432" y="982"/>
                    <a:pt x="10800" y="982"/>
                  </a:cubicBezTo>
                  <a:cubicBezTo>
                    <a:pt x="16168" y="982"/>
                    <a:pt x="20520" y="1861"/>
                    <a:pt x="20520" y="2945"/>
                  </a:cubicBezTo>
                  <a:cubicBezTo>
                    <a:pt x="20520" y="4030"/>
                    <a:pt x="16168" y="4909"/>
                    <a:pt x="10800" y="4909"/>
                  </a:cubicBezTo>
                  <a:moveTo>
                    <a:pt x="16305" y="8659"/>
                  </a:moveTo>
                  <a:cubicBezTo>
                    <a:pt x="14130" y="10260"/>
                    <a:pt x="11880" y="11916"/>
                    <a:pt x="11880" y="14727"/>
                  </a:cubicBezTo>
                  <a:cubicBezTo>
                    <a:pt x="11880" y="17561"/>
                    <a:pt x="11880" y="19270"/>
                    <a:pt x="11642" y="20135"/>
                  </a:cubicBezTo>
                  <a:cubicBezTo>
                    <a:pt x="11522" y="20573"/>
                    <a:pt x="11509" y="20618"/>
                    <a:pt x="10800" y="20618"/>
                  </a:cubicBezTo>
                  <a:cubicBezTo>
                    <a:pt x="10091" y="20618"/>
                    <a:pt x="10078" y="20573"/>
                    <a:pt x="9957" y="20135"/>
                  </a:cubicBezTo>
                  <a:cubicBezTo>
                    <a:pt x="9818" y="19627"/>
                    <a:pt x="9761" y="18820"/>
                    <a:pt x="9738" y="17673"/>
                  </a:cubicBezTo>
                  <a:lnTo>
                    <a:pt x="10260" y="17673"/>
                  </a:lnTo>
                  <a:cubicBezTo>
                    <a:pt x="10558" y="17673"/>
                    <a:pt x="10800" y="17453"/>
                    <a:pt x="10800" y="17182"/>
                  </a:cubicBezTo>
                  <a:cubicBezTo>
                    <a:pt x="10800" y="16911"/>
                    <a:pt x="10558" y="16691"/>
                    <a:pt x="10260" y="16691"/>
                  </a:cubicBezTo>
                  <a:lnTo>
                    <a:pt x="9724" y="16691"/>
                  </a:lnTo>
                  <a:cubicBezTo>
                    <a:pt x="9722" y="16381"/>
                    <a:pt x="9721" y="16059"/>
                    <a:pt x="9721" y="15709"/>
                  </a:cubicBezTo>
                  <a:lnTo>
                    <a:pt x="10260" y="15709"/>
                  </a:lnTo>
                  <a:cubicBezTo>
                    <a:pt x="10558" y="15709"/>
                    <a:pt x="10800" y="15489"/>
                    <a:pt x="10800" y="15218"/>
                  </a:cubicBezTo>
                  <a:cubicBezTo>
                    <a:pt x="10800" y="14947"/>
                    <a:pt x="10558" y="14727"/>
                    <a:pt x="10260" y="14727"/>
                  </a:cubicBezTo>
                  <a:lnTo>
                    <a:pt x="9720" y="14727"/>
                  </a:lnTo>
                  <a:cubicBezTo>
                    <a:pt x="9720" y="11916"/>
                    <a:pt x="7470" y="10260"/>
                    <a:pt x="5295" y="8659"/>
                  </a:cubicBezTo>
                  <a:cubicBezTo>
                    <a:pt x="3543" y="7370"/>
                    <a:pt x="1872" y="6139"/>
                    <a:pt x="1294" y="4344"/>
                  </a:cubicBezTo>
                  <a:cubicBezTo>
                    <a:pt x="3119" y="5266"/>
                    <a:pt x="6691" y="5891"/>
                    <a:pt x="10800" y="5891"/>
                  </a:cubicBezTo>
                  <a:cubicBezTo>
                    <a:pt x="14905" y="5891"/>
                    <a:pt x="18475" y="5266"/>
                    <a:pt x="20302" y="4347"/>
                  </a:cubicBezTo>
                  <a:cubicBezTo>
                    <a:pt x="19721" y="6143"/>
                    <a:pt x="18053" y="7373"/>
                    <a:pt x="16305" y="8659"/>
                  </a:cubicBezTo>
                  <a:moveTo>
                    <a:pt x="10800" y="0"/>
                  </a:moveTo>
                  <a:cubicBezTo>
                    <a:pt x="4835" y="0"/>
                    <a:pt x="0" y="1319"/>
                    <a:pt x="0" y="2945"/>
                  </a:cubicBezTo>
                  <a:cubicBezTo>
                    <a:pt x="0" y="8836"/>
                    <a:pt x="8640" y="9818"/>
                    <a:pt x="8640" y="14727"/>
                  </a:cubicBezTo>
                  <a:lnTo>
                    <a:pt x="8640" y="15217"/>
                  </a:lnTo>
                  <a:lnTo>
                    <a:pt x="8640" y="15218"/>
                  </a:lnTo>
                  <a:lnTo>
                    <a:pt x="8640" y="15219"/>
                  </a:lnTo>
                  <a:cubicBezTo>
                    <a:pt x="8641" y="15938"/>
                    <a:pt x="8642" y="16572"/>
                    <a:pt x="8649" y="17142"/>
                  </a:cubicBezTo>
                  <a:cubicBezTo>
                    <a:pt x="8647" y="17155"/>
                    <a:pt x="8640" y="17168"/>
                    <a:pt x="8640" y="17182"/>
                  </a:cubicBezTo>
                  <a:cubicBezTo>
                    <a:pt x="8640" y="17199"/>
                    <a:pt x="8648" y="17212"/>
                    <a:pt x="8651" y="17230"/>
                  </a:cubicBezTo>
                  <a:cubicBezTo>
                    <a:pt x="8699" y="20896"/>
                    <a:pt x="8995" y="21600"/>
                    <a:pt x="10800" y="21600"/>
                  </a:cubicBezTo>
                  <a:cubicBezTo>
                    <a:pt x="12960" y="21600"/>
                    <a:pt x="12960" y="20618"/>
                    <a:pt x="12960" y="14727"/>
                  </a:cubicBezTo>
                  <a:cubicBezTo>
                    <a:pt x="12960" y="9818"/>
                    <a:pt x="21600" y="8836"/>
                    <a:pt x="21600" y="2945"/>
                  </a:cubicBezTo>
                  <a:cubicBezTo>
                    <a:pt x="21600" y="1319"/>
                    <a:pt x="16765" y="0"/>
                    <a:pt x="10800" y="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419281" y="2349665"/>
            <a:ext cx="853479" cy="853479"/>
            <a:chOff x="7419281" y="2349665"/>
            <a:chExt cx="853479" cy="853479"/>
          </a:xfrm>
        </p:grpSpPr>
        <p:sp>
          <p:nvSpPr>
            <p:cNvPr id="3" name="Oval 13"/>
            <p:cNvSpPr/>
            <p:nvPr/>
          </p:nvSpPr>
          <p:spPr bwMode="auto">
            <a:xfrm>
              <a:off x="7419281" y="2349665"/>
              <a:ext cx="853479" cy="85347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9" name="Shape 3624"/>
            <p:cNvSpPr/>
            <p:nvPr/>
          </p:nvSpPr>
          <p:spPr>
            <a:xfrm>
              <a:off x="7654306" y="2556821"/>
              <a:ext cx="383428" cy="383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5081653" y="1299871"/>
            <a:ext cx="26998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对借款进行状态分类，借款申请一目了然。</a:t>
            </a:r>
            <a:endParaRPr lang="zh-CN" altLang="en-US" sz="1400" dirty="0"/>
          </a:p>
        </p:txBody>
      </p:sp>
      <p:sp>
        <p:nvSpPr>
          <p:cNvPr id="29" name="矩形 28"/>
          <p:cNvSpPr/>
          <p:nvPr/>
        </p:nvSpPr>
        <p:spPr>
          <a:xfrm>
            <a:off x="4572000" y="2395189"/>
            <a:ext cx="2683785" cy="851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每一个借款都可以通过点击详细信息来查看其具体的信息和状态，并且对借款进行特定操作。</a:t>
            </a:r>
            <a:endParaRPr lang="zh-CN" altLang="en-US" sz="1400" dirty="0"/>
          </a:p>
        </p:txBody>
      </p:sp>
      <p:sp>
        <p:nvSpPr>
          <p:cNvPr id="30" name="矩形 29"/>
          <p:cNvSpPr/>
          <p:nvPr/>
        </p:nvSpPr>
        <p:spPr>
          <a:xfrm>
            <a:off x="5068644" y="3729718"/>
            <a:ext cx="2674022" cy="1109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借款详细信息会根据借款的状态有不同。这些不同主要在左半边的按钮的颜色与功能上，以及弹出框下方的还款计划上。</a:t>
            </a:r>
            <a:endParaRPr lang="zh-CN" altLang="en-US" sz="1400" dirty="0"/>
          </a:p>
        </p:txBody>
      </p:sp>
      <p:sp>
        <p:nvSpPr>
          <p:cNvPr id="32" name="文本框 3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借款记录</a:t>
            </a:r>
          </a:p>
        </p:txBody>
      </p:sp>
      <p:cxnSp>
        <p:nvCxnSpPr>
          <p:cNvPr id="34" name="PA_直接连接符 30"/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7FB589A-BF55-4DA8-8466-99EE2C7CB0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25" y="1463633"/>
            <a:ext cx="2785769" cy="156475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C7FB86C-C52E-4243-93DB-D3B3310928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17" y="3127900"/>
            <a:ext cx="2785769" cy="157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220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00"/>
                            </p:stCondLst>
                            <p:childTnLst>
                              <p:par>
                                <p:cTn id="3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00"/>
                            </p:stCondLst>
                            <p:childTnLst>
                              <p:par>
                                <p:cTn id="4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700"/>
                            </p:stCondLst>
                            <p:childTnLst>
                              <p:par>
                                <p:cTn id="5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2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700"/>
                            </p:stCondLst>
                            <p:childTnLst>
                              <p:par>
                                <p:cTn id="6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200"/>
                            </p:stCondLst>
                            <p:childTnLst>
                              <p:par>
                                <p:cTn id="6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/>
      <p:bldP spid="29" grpId="0"/>
      <p:bldP spid="30" grpId="0"/>
      <p:bldP spid="33" grpId="0"/>
      <p:bldP spid="3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A_椭圆 23"/>
          <p:cNvSpPr/>
          <p:nvPr>
            <p:custDataLst>
              <p:tags r:id="rId1"/>
            </p:custDataLst>
          </p:nvPr>
        </p:nvSpPr>
        <p:spPr>
          <a:xfrm>
            <a:off x="7746274" y="577601"/>
            <a:ext cx="4738982" cy="4738982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7419281" y="2349665"/>
            <a:ext cx="853479" cy="853479"/>
            <a:chOff x="7419281" y="2349665"/>
            <a:chExt cx="853479" cy="853479"/>
          </a:xfrm>
        </p:grpSpPr>
        <p:sp>
          <p:nvSpPr>
            <p:cNvPr id="3" name="Oval 13"/>
            <p:cNvSpPr/>
            <p:nvPr/>
          </p:nvSpPr>
          <p:spPr bwMode="auto">
            <a:xfrm>
              <a:off x="7419281" y="2349665"/>
              <a:ext cx="853479" cy="85347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9" name="Shape 3624"/>
            <p:cNvSpPr/>
            <p:nvPr/>
          </p:nvSpPr>
          <p:spPr>
            <a:xfrm>
              <a:off x="7654306" y="2556821"/>
              <a:ext cx="383428" cy="383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5149377" y="2476926"/>
            <a:ext cx="22574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还款计划能清晰地显示每一笔还款的时间和状态，以及是否逾期。</a:t>
            </a:r>
            <a:endParaRPr lang="zh-CN" altLang="en-US" sz="1400" dirty="0"/>
          </a:p>
        </p:txBody>
      </p:sp>
      <p:sp>
        <p:nvSpPr>
          <p:cNvPr id="32" name="文本框 3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借款记录</a:t>
            </a:r>
          </a:p>
        </p:txBody>
      </p:sp>
      <p:cxnSp>
        <p:nvCxnSpPr>
          <p:cNvPr id="34" name="PA_直接连接符 30"/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39900BE-90DB-45E1-976B-8A812026E1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54" y="1605192"/>
            <a:ext cx="4378952" cy="246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15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00"/>
                            </p:stCondLst>
                            <p:childTnLst>
                              <p:par>
                                <p:cTn id="3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0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/>
      <p:bldP spid="33" grpId="0"/>
      <p:bldP spid="3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A_椭圆 23"/>
          <p:cNvSpPr/>
          <p:nvPr>
            <p:custDataLst>
              <p:tags r:id="rId1"/>
            </p:custDataLst>
          </p:nvPr>
        </p:nvSpPr>
        <p:spPr>
          <a:xfrm>
            <a:off x="7746274" y="577601"/>
            <a:ext cx="4738982" cy="4738982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7846019" y="3920249"/>
            <a:ext cx="853479" cy="853479"/>
            <a:chOff x="7419281" y="2349665"/>
            <a:chExt cx="853479" cy="853479"/>
          </a:xfrm>
        </p:grpSpPr>
        <p:sp>
          <p:nvSpPr>
            <p:cNvPr id="3" name="Oval 13"/>
            <p:cNvSpPr/>
            <p:nvPr/>
          </p:nvSpPr>
          <p:spPr bwMode="auto">
            <a:xfrm>
              <a:off x="7419281" y="2349665"/>
              <a:ext cx="853479" cy="85347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9" name="Shape 3624"/>
            <p:cNvSpPr/>
            <p:nvPr/>
          </p:nvSpPr>
          <p:spPr>
            <a:xfrm>
              <a:off x="7654306" y="2556821"/>
              <a:ext cx="383428" cy="383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1044911" y="1655348"/>
            <a:ext cx="3749430" cy="1916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难点</a:t>
            </a:r>
          </a:p>
        </p:txBody>
      </p:sp>
      <p:sp>
        <p:nvSpPr>
          <p:cNvPr id="28" name="矩形 27"/>
          <p:cNvSpPr/>
          <p:nvPr/>
        </p:nvSpPr>
        <p:spPr>
          <a:xfrm>
            <a:off x="5141314" y="1194641"/>
            <a:ext cx="26998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多个后端接口需要同时使用</a:t>
            </a:r>
            <a:endParaRPr lang="zh-CN" altLang="en-US" sz="1600" dirty="0"/>
          </a:p>
        </p:txBody>
      </p:sp>
      <p:sp>
        <p:nvSpPr>
          <p:cNvPr id="29" name="矩形 28"/>
          <p:cNvSpPr/>
          <p:nvPr/>
        </p:nvSpPr>
        <p:spPr>
          <a:xfrm>
            <a:off x="5386629" y="4218445"/>
            <a:ext cx="23892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前后端对接时经常因为参数的问题互掐</a:t>
            </a:r>
            <a:endParaRPr lang="zh-CN" altLang="en-US" sz="1600" dirty="0"/>
          </a:p>
        </p:txBody>
      </p:sp>
      <p:sp>
        <p:nvSpPr>
          <p:cNvPr id="32" name="文本框 3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借款记录</a:t>
            </a:r>
          </a:p>
        </p:txBody>
      </p:sp>
      <p:cxnSp>
        <p:nvCxnSpPr>
          <p:cNvPr id="34" name="PA_直接连接符 30"/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5D60B96-1A38-410B-BF1F-2FC914E042CE}"/>
              </a:ext>
            </a:extLst>
          </p:cNvPr>
          <p:cNvGrpSpPr/>
          <p:nvPr/>
        </p:nvGrpSpPr>
        <p:grpSpPr>
          <a:xfrm>
            <a:off x="7419281" y="2349665"/>
            <a:ext cx="853479" cy="853479"/>
            <a:chOff x="7419281" y="2349665"/>
            <a:chExt cx="853479" cy="853479"/>
          </a:xfrm>
        </p:grpSpPr>
        <p:sp>
          <p:nvSpPr>
            <p:cNvPr id="22" name="Oval 13">
              <a:extLst>
                <a:ext uri="{FF2B5EF4-FFF2-40B4-BE49-F238E27FC236}">
                  <a16:creationId xmlns:a16="http://schemas.microsoft.com/office/drawing/2014/main" id="{4F64312F-3C57-4829-97BB-94691AD4F003}"/>
                </a:ext>
              </a:extLst>
            </p:cNvPr>
            <p:cNvSpPr/>
            <p:nvPr/>
          </p:nvSpPr>
          <p:spPr bwMode="auto">
            <a:xfrm>
              <a:off x="7419281" y="2349665"/>
              <a:ext cx="853479" cy="85347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23" name="Shape 3624">
              <a:extLst>
                <a:ext uri="{FF2B5EF4-FFF2-40B4-BE49-F238E27FC236}">
                  <a16:creationId xmlns:a16="http://schemas.microsoft.com/office/drawing/2014/main" id="{D1930180-C3E5-410E-95E8-34AADF853AF0}"/>
                </a:ext>
              </a:extLst>
            </p:cNvPr>
            <p:cNvSpPr/>
            <p:nvPr/>
          </p:nvSpPr>
          <p:spPr>
            <a:xfrm>
              <a:off x="7654306" y="2556821"/>
              <a:ext cx="383428" cy="383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4A04DF7D-4843-4895-8762-C5C507625CA2}"/>
              </a:ext>
            </a:extLst>
          </p:cNvPr>
          <p:cNvSpPr/>
          <p:nvPr/>
        </p:nvSpPr>
        <p:spPr>
          <a:xfrm>
            <a:off x="4697267" y="2585505"/>
            <a:ext cx="27220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按钮状态比较多，不易显示</a:t>
            </a:r>
            <a:endParaRPr lang="zh-CN" altLang="en-US" sz="1600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A9A98E9-591C-4FDE-B49B-6FCED5D186E6}"/>
              </a:ext>
            </a:extLst>
          </p:cNvPr>
          <p:cNvGrpSpPr/>
          <p:nvPr/>
        </p:nvGrpSpPr>
        <p:grpSpPr>
          <a:xfrm>
            <a:off x="7841167" y="965869"/>
            <a:ext cx="853479" cy="853479"/>
            <a:chOff x="7419281" y="2349665"/>
            <a:chExt cx="853479" cy="853479"/>
          </a:xfrm>
        </p:grpSpPr>
        <p:sp>
          <p:nvSpPr>
            <p:cNvPr id="31" name="Oval 13">
              <a:extLst>
                <a:ext uri="{FF2B5EF4-FFF2-40B4-BE49-F238E27FC236}">
                  <a16:creationId xmlns:a16="http://schemas.microsoft.com/office/drawing/2014/main" id="{BA40BCF5-B484-4AA6-B9D3-7A993CA0EE13}"/>
                </a:ext>
              </a:extLst>
            </p:cNvPr>
            <p:cNvSpPr/>
            <p:nvPr/>
          </p:nvSpPr>
          <p:spPr bwMode="auto">
            <a:xfrm>
              <a:off x="7419281" y="2349665"/>
              <a:ext cx="853479" cy="85347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36" name="Shape 3624">
              <a:extLst>
                <a:ext uri="{FF2B5EF4-FFF2-40B4-BE49-F238E27FC236}">
                  <a16:creationId xmlns:a16="http://schemas.microsoft.com/office/drawing/2014/main" id="{1B29A88C-CB22-4AC7-ABE3-C1F54F935327}"/>
                </a:ext>
              </a:extLst>
            </p:cNvPr>
            <p:cNvSpPr/>
            <p:nvPr/>
          </p:nvSpPr>
          <p:spPr>
            <a:xfrm>
              <a:off x="7654306" y="2556821"/>
              <a:ext cx="383428" cy="383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4115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/>
      <p:bldP spid="28" grpId="0"/>
      <p:bldP spid="29" grpId="0"/>
      <p:bldP spid="33" grpId="0"/>
      <p:bldP spid="35" grpId="0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3917436" y="1172087"/>
            <a:ext cx="2006778" cy="2006778"/>
            <a:chOff x="1224671" y="1232525"/>
            <a:chExt cx="2006778" cy="2006778"/>
          </a:xfrm>
        </p:grpSpPr>
        <p:sp>
          <p:nvSpPr>
            <p:cNvPr id="40" name="Oval 15"/>
            <p:cNvSpPr/>
            <p:nvPr/>
          </p:nvSpPr>
          <p:spPr bwMode="auto">
            <a:xfrm>
              <a:off x="1286567" y="1279802"/>
              <a:ext cx="1882986" cy="1882985"/>
            </a:xfrm>
            <a:prstGeom prst="ellipse">
              <a:avLst/>
            </a:prstGeom>
            <a:solidFill>
              <a:schemeClr val="accent6">
                <a:alpha val="15000"/>
              </a:schemeClr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41" name="Pie 14"/>
            <p:cNvSpPr/>
            <p:nvPr/>
          </p:nvSpPr>
          <p:spPr bwMode="auto">
            <a:xfrm>
              <a:off x="1348463" y="1333513"/>
              <a:ext cx="1759195" cy="1759194"/>
            </a:xfrm>
            <a:prstGeom prst="pie">
              <a:avLst>
                <a:gd name="adj1" fmla="val 5361238"/>
                <a:gd name="adj2" fmla="val 16167119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 13"/>
            <p:cNvSpPr/>
            <p:nvPr/>
          </p:nvSpPr>
          <p:spPr bwMode="auto">
            <a:xfrm>
              <a:off x="1224671" y="1232525"/>
              <a:ext cx="2006778" cy="2006778"/>
            </a:xfrm>
            <a:custGeom>
              <a:avLst/>
              <a:gdLst>
                <a:gd name="connsiteX0" fmla="*/ 1211856 w 2423711"/>
                <a:gd name="connsiteY0" fmla="*/ 361574 h 2423711"/>
                <a:gd name="connsiteX1" fmla="*/ 1387247 w 2423711"/>
                <a:gd name="connsiteY1" fmla="*/ 403466 h 2423711"/>
                <a:gd name="connsiteX2" fmla="*/ 1822050 w 2423711"/>
                <a:gd name="connsiteY2" fmla="*/ 655298 h 2423711"/>
                <a:gd name="connsiteX3" fmla="*/ 1997514 w 2423711"/>
                <a:gd name="connsiteY3" fmla="*/ 959545 h 2423711"/>
                <a:gd name="connsiteX4" fmla="*/ 1997514 w 2423711"/>
                <a:gd name="connsiteY4" fmla="*/ 1464170 h 2423711"/>
                <a:gd name="connsiteX5" fmla="*/ 1822050 w 2423711"/>
                <a:gd name="connsiteY5" fmla="*/ 1768418 h 2423711"/>
                <a:gd name="connsiteX6" fmla="*/ 1387247 w 2423711"/>
                <a:gd name="connsiteY6" fmla="*/ 2020250 h 2423711"/>
                <a:gd name="connsiteX7" fmla="*/ 1036465 w 2423711"/>
                <a:gd name="connsiteY7" fmla="*/ 2020250 h 2423711"/>
                <a:gd name="connsiteX8" fmla="*/ 601662 w 2423711"/>
                <a:gd name="connsiteY8" fmla="*/ 1768418 h 2423711"/>
                <a:gd name="connsiteX9" fmla="*/ 426199 w 2423711"/>
                <a:gd name="connsiteY9" fmla="*/ 1464170 h 2423711"/>
                <a:gd name="connsiteX10" fmla="*/ 426199 w 2423711"/>
                <a:gd name="connsiteY10" fmla="*/ 959545 h 2423711"/>
                <a:gd name="connsiteX11" fmla="*/ 601662 w 2423711"/>
                <a:gd name="connsiteY11" fmla="*/ 655298 h 2423711"/>
                <a:gd name="connsiteX12" fmla="*/ 1036465 w 2423711"/>
                <a:gd name="connsiteY12" fmla="*/ 403466 h 2423711"/>
                <a:gd name="connsiteX13" fmla="*/ 1211856 w 2423711"/>
                <a:gd name="connsiteY13" fmla="*/ 361574 h 2423711"/>
                <a:gd name="connsiteX14" fmla="*/ 1211856 w 2423711"/>
                <a:gd name="connsiteY14" fmla="*/ 310775 h 2423711"/>
                <a:gd name="connsiteX15" fmla="*/ 1025988 w 2423711"/>
                <a:gd name="connsiteY15" fmla="*/ 355170 h 2423711"/>
                <a:gd name="connsiteX16" fmla="*/ 565209 w 2423711"/>
                <a:gd name="connsiteY16" fmla="*/ 622047 h 2423711"/>
                <a:gd name="connsiteX17" fmla="*/ 379263 w 2423711"/>
                <a:gd name="connsiteY17" fmla="*/ 944470 h 2423711"/>
                <a:gd name="connsiteX18" fmla="*/ 379263 w 2423711"/>
                <a:gd name="connsiteY18" fmla="*/ 1479241 h 2423711"/>
                <a:gd name="connsiteX19" fmla="*/ 565209 w 2423711"/>
                <a:gd name="connsiteY19" fmla="*/ 1801664 h 2423711"/>
                <a:gd name="connsiteX20" fmla="*/ 1025988 w 2423711"/>
                <a:gd name="connsiteY20" fmla="*/ 2068541 h 2423711"/>
                <a:gd name="connsiteX21" fmla="*/ 1397725 w 2423711"/>
                <a:gd name="connsiteY21" fmla="*/ 2068541 h 2423711"/>
                <a:gd name="connsiteX22" fmla="*/ 1858503 w 2423711"/>
                <a:gd name="connsiteY22" fmla="*/ 1801664 h 2423711"/>
                <a:gd name="connsiteX23" fmla="*/ 2044449 w 2423711"/>
                <a:gd name="connsiteY23" fmla="*/ 1479241 h 2423711"/>
                <a:gd name="connsiteX24" fmla="*/ 2044449 w 2423711"/>
                <a:gd name="connsiteY24" fmla="*/ 944470 h 2423711"/>
                <a:gd name="connsiteX25" fmla="*/ 1858503 w 2423711"/>
                <a:gd name="connsiteY25" fmla="*/ 622047 h 2423711"/>
                <a:gd name="connsiteX26" fmla="*/ 1397725 w 2423711"/>
                <a:gd name="connsiteY26" fmla="*/ 355170 h 2423711"/>
                <a:gd name="connsiteX27" fmla="*/ 1211856 w 2423711"/>
                <a:gd name="connsiteY27" fmla="*/ 310775 h 2423711"/>
                <a:gd name="connsiteX28" fmla="*/ 0 w 2423711"/>
                <a:gd name="connsiteY28" fmla="*/ 0 h 2423711"/>
                <a:gd name="connsiteX29" fmla="*/ 2423711 w 2423711"/>
                <a:gd name="connsiteY29" fmla="*/ 0 h 2423711"/>
                <a:gd name="connsiteX30" fmla="*/ 2423711 w 2423711"/>
                <a:gd name="connsiteY30" fmla="*/ 2423711 h 2423711"/>
                <a:gd name="connsiteX31" fmla="*/ 0 w 2423711"/>
                <a:gd name="connsiteY31" fmla="*/ 2423711 h 242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23711" h="2423711">
                  <a:moveTo>
                    <a:pt x="1211856" y="361574"/>
                  </a:moveTo>
                  <a:cubicBezTo>
                    <a:pt x="1275436" y="361574"/>
                    <a:pt x="1339017" y="375538"/>
                    <a:pt x="1387247" y="403466"/>
                  </a:cubicBezTo>
                  <a:lnTo>
                    <a:pt x="1822050" y="655298"/>
                  </a:lnTo>
                  <a:cubicBezTo>
                    <a:pt x="1918584" y="711154"/>
                    <a:pt x="1997514" y="848073"/>
                    <a:pt x="1997514" y="959545"/>
                  </a:cubicBezTo>
                  <a:lnTo>
                    <a:pt x="1997514" y="1464170"/>
                  </a:lnTo>
                  <a:cubicBezTo>
                    <a:pt x="1997514" y="1575642"/>
                    <a:pt x="1918584" y="1712561"/>
                    <a:pt x="1822050" y="1768418"/>
                  </a:cubicBezTo>
                  <a:lnTo>
                    <a:pt x="1387247" y="2020250"/>
                  </a:lnTo>
                  <a:cubicBezTo>
                    <a:pt x="1290786" y="2076106"/>
                    <a:pt x="1132927" y="2076106"/>
                    <a:pt x="1036465" y="2020250"/>
                  </a:cubicBezTo>
                  <a:lnTo>
                    <a:pt x="601662" y="1768418"/>
                  </a:lnTo>
                  <a:cubicBezTo>
                    <a:pt x="505128" y="1712561"/>
                    <a:pt x="426199" y="1575642"/>
                    <a:pt x="426199" y="1464170"/>
                  </a:cubicBezTo>
                  <a:lnTo>
                    <a:pt x="426199" y="959545"/>
                  </a:lnTo>
                  <a:cubicBezTo>
                    <a:pt x="426199" y="848073"/>
                    <a:pt x="505128" y="711154"/>
                    <a:pt x="601662" y="655298"/>
                  </a:cubicBezTo>
                  <a:lnTo>
                    <a:pt x="1036465" y="403466"/>
                  </a:lnTo>
                  <a:cubicBezTo>
                    <a:pt x="1084696" y="375538"/>
                    <a:pt x="1148276" y="361574"/>
                    <a:pt x="1211856" y="361574"/>
                  </a:cubicBezTo>
                  <a:close/>
                  <a:moveTo>
                    <a:pt x="1211856" y="310775"/>
                  </a:moveTo>
                  <a:cubicBezTo>
                    <a:pt x="1144478" y="310775"/>
                    <a:pt x="1077100" y="325574"/>
                    <a:pt x="1025988" y="355170"/>
                  </a:cubicBezTo>
                  <a:lnTo>
                    <a:pt x="565209" y="622047"/>
                  </a:lnTo>
                  <a:cubicBezTo>
                    <a:pt x="462908" y="681240"/>
                    <a:pt x="379263" y="826339"/>
                    <a:pt x="379263" y="944470"/>
                  </a:cubicBezTo>
                  <a:lnTo>
                    <a:pt x="379263" y="1479241"/>
                  </a:lnTo>
                  <a:cubicBezTo>
                    <a:pt x="379263" y="1597372"/>
                    <a:pt x="462908" y="1742471"/>
                    <a:pt x="565209" y="1801664"/>
                  </a:cubicBezTo>
                  <a:lnTo>
                    <a:pt x="1025988" y="2068541"/>
                  </a:lnTo>
                  <a:cubicBezTo>
                    <a:pt x="1128211" y="2127734"/>
                    <a:pt x="1295501" y="2127734"/>
                    <a:pt x="1397725" y="2068541"/>
                  </a:cubicBezTo>
                  <a:lnTo>
                    <a:pt x="1858503" y="1801664"/>
                  </a:lnTo>
                  <a:cubicBezTo>
                    <a:pt x="1960804" y="1742471"/>
                    <a:pt x="2044449" y="1597372"/>
                    <a:pt x="2044449" y="1479241"/>
                  </a:cubicBezTo>
                  <a:lnTo>
                    <a:pt x="2044449" y="944470"/>
                  </a:lnTo>
                  <a:cubicBezTo>
                    <a:pt x="2044449" y="826339"/>
                    <a:pt x="1960804" y="681240"/>
                    <a:pt x="1858503" y="622047"/>
                  </a:cubicBezTo>
                  <a:lnTo>
                    <a:pt x="1397725" y="355170"/>
                  </a:lnTo>
                  <a:cubicBezTo>
                    <a:pt x="1346613" y="325574"/>
                    <a:pt x="1279235" y="310775"/>
                    <a:pt x="1211856" y="310775"/>
                  </a:cubicBezTo>
                  <a:close/>
                  <a:moveTo>
                    <a:pt x="0" y="0"/>
                  </a:moveTo>
                  <a:lnTo>
                    <a:pt x="2423711" y="0"/>
                  </a:lnTo>
                  <a:lnTo>
                    <a:pt x="2423711" y="2423711"/>
                  </a:lnTo>
                  <a:lnTo>
                    <a:pt x="0" y="24237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820837" y="1172087"/>
            <a:ext cx="2006778" cy="2006778"/>
            <a:chOff x="1224671" y="1232525"/>
            <a:chExt cx="2006778" cy="2006778"/>
          </a:xfrm>
        </p:grpSpPr>
        <p:sp>
          <p:nvSpPr>
            <p:cNvPr id="47" name="Oval 15"/>
            <p:cNvSpPr/>
            <p:nvPr/>
          </p:nvSpPr>
          <p:spPr bwMode="auto">
            <a:xfrm>
              <a:off x="1286567" y="1279802"/>
              <a:ext cx="1882986" cy="1882985"/>
            </a:xfrm>
            <a:prstGeom prst="ellipse">
              <a:avLst/>
            </a:prstGeom>
            <a:solidFill>
              <a:schemeClr val="accent6">
                <a:alpha val="15000"/>
              </a:schemeClr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48" name="Pie 14"/>
            <p:cNvSpPr/>
            <p:nvPr/>
          </p:nvSpPr>
          <p:spPr bwMode="auto">
            <a:xfrm>
              <a:off x="1348463" y="1333513"/>
              <a:ext cx="1759195" cy="1759194"/>
            </a:xfrm>
            <a:prstGeom prst="pie">
              <a:avLst>
                <a:gd name="adj1" fmla="val 8248703"/>
                <a:gd name="adj2" fmla="val 12368947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eform 13"/>
            <p:cNvSpPr/>
            <p:nvPr/>
          </p:nvSpPr>
          <p:spPr bwMode="auto">
            <a:xfrm>
              <a:off x="1224671" y="1232525"/>
              <a:ext cx="2006778" cy="2006778"/>
            </a:xfrm>
            <a:custGeom>
              <a:avLst/>
              <a:gdLst>
                <a:gd name="connsiteX0" fmla="*/ 1211856 w 2423711"/>
                <a:gd name="connsiteY0" fmla="*/ 361574 h 2423711"/>
                <a:gd name="connsiteX1" fmla="*/ 1387247 w 2423711"/>
                <a:gd name="connsiteY1" fmla="*/ 403466 h 2423711"/>
                <a:gd name="connsiteX2" fmla="*/ 1822050 w 2423711"/>
                <a:gd name="connsiteY2" fmla="*/ 655298 h 2423711"/>
                <a:gd name="connsiteX3" fmla="*/ 1997514 w 2423711"/>
                <a:gd name="connsiteY3" fmla="*/ 959545 h 2423711"/>
                <a:gd name="connsiteX4" fmla="*/ 1997514 w 2423711"/>
                <a:gd name="connsiteY4" fmla="*/ 1464170 h 2423711"/>
                <a:gd name="connsiteX5" fmla="*/ 1822050 w 2423711"/>
                <a:gd name="connsiteY5" fmla="*/ 1768418 h 2423711"/>
                <a:gd name="connsiteX6" fmla="*/ 1387247 w 2423711"/>
                <a:gd name="connsiteY6" fmla="*/ 2020250 h 2423711"/>
                <a:gd name="connsiteX7" fmla="*/ 1036465 w 2423711"/>
                <a:gd name="connsiteY7" fmla="*/ 2020250 h 2423711"/>
                <a:gd name="connsiteX8" fmla="*/ 601662 w 2423711"/>
                <a:gd name="connsiteY8" fmla="*/ 1768418 h 2423711"/>
                <a:gd name="connsiteX9" fmla="*/ 426199 w 2423711"/>
                <a:gd name="connsiteY9" fmla="*/ 1464170 h 2423711"/>
                <a:gd name="connsiteX10" fmla="*/ 426199 w 2423711"/>
                <a:gd name="connsiteY10" fmla="*/ 959545 h 2423711"/>
                <a:gd name="connsiteX11" fmla="*/ 601662 w 2423711"/>
                <a:gd name="connsiteY11" fmla="*/ 655298 h 2423711"/>
                <a:gd name="connsiteX12" fmla="*/ 1036465 w 2423711"/>
                <a:gd name="connsiteY12" fmla="*/ 403466 h 2423711"/>
                <a:gd name="connsiteX13" fmla="*/ 1211856 w 2423711"/>
                <a:gd name="connsiteY13" fmla="*/ 361574 h 2423711"/>
                <a:gd name="connsiteX14" fmla="*/ 1211856 w 2423711"/>
                <a:gd name="connsiteY14" fmla="*/ 310775 h 2423711"/>
                <a:gd name="connsiteX15" fmla="*/ 1025988 w 2423711"/>
                <a:gd name="connsiteY15" fmla="*/ 355170 h 2423711"/>
                <a:gd name="connsiteX16" fmla="*/ 565209 w 2423711"/>
                <a:gd name="connsiteY16" fmla="*/ 622047 h 2423711"/>
                <a:gd name="connsiteX17" fmla="*/ 379263 w 2423711"/>
                <a:gd name="connsiteY17" fmla="*/ 944470 h 2423711"/>
                <a:gd name="connsiteX18" fmla="*/ 379263 w 2423711"/>
                <a:gd name="connsiteY18" fmla="*/ 1479241 h 2423711"/>
                <a:gd name="connsiteX19" fmla="*/ 565209 w 2423711"/>
                <a:gd name="connsiteY19" fmla="*/ 1801664 h 2423711"/>
                <a:gd name="connsiteX20" fmla="*/ 1025988 w 2423711"/>
                <a:gd name="connsiteY20" fmla="*/ 2068541 h 2423711"/>
                <a:gd name="connsiteX21" fmla="*/ 1397725 w 2423711"/>
                <a:gd name="connsiteY21" fmla="*/ 2068541 h 2423711"/>
                <a:gd name="connsiteX22" fmla="*/ 1858503 w 2423711"/>
                <a:gd name="connsiteY22" fmla="*/ 1801664 h 2423711"/>
                <a:gd name="connsiteX23" fmla="*/ 2044449 w 2423711"/>
                <a:gd name="connsiteY23" fmla="*/ 1479241 h 2423711"/>
                <a:gd name="connsiteX24" fmla="*/ 2044449 w 2423711"/>
                <a:gd name="connsiteY24" fmla="*/ 944470 h 2423711"/>
                <a:gd name="connsiteX25" fmla="*/ 1858503 w 2423711"/>
                <a:gd name="connsiteY25" fmla="*/ 622047 h 2423711"/>
                <a:gd name="connsiteX26" fmla="*/ 1397725 w 2423711"/>
                <a:gd name="connsiteY26" fmla="*/ 355170 h 2423711"/>
                <a:gd name="connsiteX27" fmla="*/ 1211856 w 2423711"/>
                <a:gd name="connsiteY27" fmla="*/ 310775 h 2423711"/>
                <a:gd name="connsiteX28" fmla="*/ 0 w 2423711"/>
                <a:gd name="connsiteY28" fmla="*/ 0 h 2423711"/>
                <a:gd name="connsiteX29" fmla="*/ 2423711 w 2423711"/>
                <a:gd name="connsiteY29" fmla="*/ 0 h 2423711"/>
                <a:gd name="connsiteX30" fmla="*/ 2423711 w 2423711"/>
                <a:gd name="connsiteY30" fmla="*/ 2423711 h 2423711"/>
                <a:gd name="connsiteX31" fmla="*/ 0 w 2423711"/>
                <a:gd name="connsiteY31" fmla="*/ 2423711 h 242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23711" h="2423711">
                  <a:moveTo>
                    <a:pt x="1211856" y="361574"/>
                  </a:moveTo>
                  <a:cubicBezTo>
                    <a:pt x="1275436" y="361574"/>
                    <a:pt x="1339017" y="375538"/>
                    <a:pt x="1387247" y="403466"/>
                  </a:cubicBezTo>
                  <a:lnTo>
                    <a:pt x="1822050" y="655298"/>
                  </a:lnTo>
                  <a:cubicBezTo>
                    <a:pt x="1918584" y="711154"/>
                    <a:pt x="1997514" y="848073"/>
                    <a:pt x="1997514" y="959545"/>
                  </a:cubicBezTo>
                  <a:lnTo>
                    <a:pt x="1997514" y="1464170"/>
                  </a:lnTo>
                  <a:cubicBezTo>
                    <a:pt x="1997514" y="1575642"/>
                    <a:pt x="1918584" y="1712561"/>
                    <a:pt x="1822050" y="1768418"/>
                  </a:cubicBezTo>
                  <a:lnTo>
                    <a:pt x="1387247" y="2020250"/>
                  </a:lnTo>
                  <a:cubicBezTo>
                    <a:pt x="1290786" y="2076106"/>
                    <a:pt x="1132927" y="2076106"/>
                    <a:pt x="1036465" y="2020250"/>
                  </a:cubicBezTo>
                  <a:lnTo>
                    <a:pt x="601662" y="1768418"/>
                  </a:lnTo>
                  <a:cubicBezTo>
                    <a:pt x="505128" y="1712561"/>
                    <a:pt x="426199" y="1575642"/>
                    <a:pt x="426199" y="1464170"/>
                  </a:cubicBezTo>
                  <a:lnTo>
                    <a:pt x="426199" y="959545"/>
                  </a:lnTo>
                  <a:cubicBezTo>
                    <a:pt x="426199" y="848073"/>
                    <a:pt x="505128" y="711154"/>
                    <a:pt x="601662" y="655298"/>
                  </a:cubicBezTo>
                  <a:lnTo>
                    <a:pt x="1036465" y="403466"/>
                  </a:lnTo>
                  <a:cubicBezTo>
                    <a:pt x="1084696" y="375538"/>
                    <a:pt x="1148276" y="361574"/>
                    <a:pt x="1211856" y="361574"/>
                  </a:cubicBezTo>
                  <a:close/>
                  <a:moveTo>
                    <a:pt x="1211856" y="310775"/>
                  </a:moveTo>
                  <a:cubicBezTo>
                    <a:pt x="1144478" y="310775"/>
                    <a:pt x="1077100" y="325574"/>
                    <a:pt x="1025988" y="355170"/>
                  </a:cubicBezTo>
                  <a:lnTo>
                    <a:pt x="565209" y="622047"/>
                  </a:lnTo>
                  <a:cubicBezTo>
                    <a:pt x="462908" y="681240"/>
                    <a:pt x="379263" y="826339"/>
                    <a:pt x="379263" y="944470"/>
                  </a:cubicBezTo>
                  <a:lnTo>
                    <a:pt x="379263" y="1479241"/>
                  </a:lnTo>
                  <a:cubicBezTo>
                    <a:pt x="379263" y="1597372"/>
                    <a:pt x="462908" y="1742471"/>
                    <a:pt x="565209" y="1801664"/>
                  </a:cubicBezTo>
                  <a:lnTo>
                    <a:pt x="1025988" y="2068541"/>
                  </a:lnTo>
                  <a:cubicBezTo>
                    <a:pt x="1128211" y="2127734"/>
                    <a:pt x="1295501" y="2127734"/>
                    <a:pt x="1397725" y="2068541"/>
                  </a:cubicBezTo>
                  <a:lnTo>
                    <a:pt x="1858503" y="1801664"/>
                  </a:lnTo>
                  <a:cubicBezTo>
                    <a:pt x="1960804" y="1742471"/>
                    <a:pt x="2044449" y="1597372"/>
                    <a:pt x="2044449" y="1479241"/>
                  </a:cubicBezTo>
                  <a:lnTo>
                    <a:pt x="2044449" y="944470"/>
                  </a:lnTo>
                  <a:cubicBezTo>
                    <a:pt x="2044449" y="826339"/>
                    <a:pt x="1960804" y="681240"/>
                    <a:pt x="1858503" y="622047"/>
                  </a:cubicBezTo>
                  <a:lnTo>
                    <a:pt x="1397725" y="355170"/>
                  </a:lnTo>
                  <a:cubicBezTo>
                    <a:pt x="1346613" y="325574"/>
                    <a:pt x="1279235" y="310775"/>
                    <a:pt x="1211856" y="310775"/>
                  </a:cubicBezTo>
                  <a:close/>
                  <a:moveTo>
                    <a:pt x="0" y="0"/>
                  </a:moveTo>
                  <a:lnTo>
                    <a:pt x="2423711" y="0"/>
                  </a:lnTo>
                  <a:lnTo>
                    <a:pt x="2423711" y="2423711"/>
                  </a:lnTo>
                  <a:lnTo>
                    <a:pt x="0" y="24237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3" name="TextBox 16"/>
          <p:cNvSpPr txBox="1"/>
          <p:nvPr/>
        </p:nvSpPr>
        <p:spPr>
          <a:xfrm>
            <a:off x="4358318" y="1962088"/>
            <a:ext cx="112501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2800" dirty="0">
                <a:latin typeface="Titillium" charset="0"/>
                <a:ea typeface="Titillium" charset="0"/>
                <a:cs typeface="Titillium" charset="0"/>
              </a:rPr>
              <a:t>功能</a:t>
            </a:r>
            <a:endParaRPr lang="en-US" sz="28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50" name="TextBox 16"/>
          <p:cNvSpPr txBox="1"/>
          <p:nvPr/>
        </p:nvSpPr>
        <p:spPr>
          <a:xfrm>
            <a:off x="7261719" y="1962088"/>
            <a:ext cx="112501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2800" dirty="0">
                <a:latin typeface="Titillium" charset="0"/>
                <a:ea typeface="Titillium" charset="0"/>
                <a:cs typeface="Titillium" charset="0"/>
              </a:rPr>
              <a:t>难点</a:t>
            </a:r>
            <a:endParaRPr lang="en-US" sz="28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投资记录</a:t>
            </a:r>
          </a:p>
        </p:txBody>
      </p:sp>
      <p:cxnSp>
        <p:nvCxnSpPr>
          <p:cNvPr id="30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B8A770-E6A7-4B2D-936A-31BAC41836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35" y="1467599"/>
            <a:ext cx="2894923" cy="16365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551FA82-7AF5-44C5-B952-D61BF57385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35" y="3237583"/>
            <a:ext cx="2907862" cy="163653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472E2B0C-0448-4F73-97C3-41B360DE25B9}"/>
              </a:ext>
            </a:extLst>
          </p:cNvPr>
          <p:cNvSpPr txBox="1"/>
          <p:nvPr/>
        </p:nvSpPr>
        <p:spPr>
          <a:xfrm>
            <a:off x="3825788" y="3104414"/>
            <a:ext cx="2567572" cy="1162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展示投资人的投资记录；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展示每个投资记录的回收记录。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61551A6-75BB-45CB-938A-D402991582FF}"/>
              </a:ext>
            </a:extLst>
          </p:cNvPr>
          <p:cNvSpPr txBox="1"/>
          <p:nvPr/>
        </p:nvSpPr>
        <p:spPr>
          <a:xfrm>
            <a:off x="6647890" y="3101693"/>
            <a:ext cx="2351590" cy="42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后台对接繁琐。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602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2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7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50" grpId="0"/>
      <p:bldP spid="29" grpId="0"/>
      <p:bldP spid="31" grpId="0"/>
      <p:bldP spid="33" grpId="0"/>
      <p:bldP spid="3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邮件</a:t>
            </a:r>
          </a:p>
        </p:txBody>
      </p:sp>
      <p:cxnSp>
        <p:nvCxnSpPr>
          <p:cNvPr id="17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7F8366-07A3-4189-B525-34CCE66552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369" y="930633"/>
            <a:ext cx="3374847" cy="19064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3023E05-4260-4B99-8FC0-2EF3D1EC70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368" y="2953787"/>
            <a:ext cx="3374847" cy="189796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AD19657-2F92-4EBC-985E-4B8FF304801A}"/>
              </a:ext>
            </a:extLst>
          </p:cNvPr>
          <p:cNvSpPr txBox="1"/>
          <p:nvPr/>
        </p:nvSpPr>
        <p:spPr>
          <a:xfrm>
            <a:off x="352588" y="1553200"/>
            <a:ext cx="4117357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功能：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展示系统给每个用户的通知信息。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难点：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状态的自动刷新；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前后端对接繁琐。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353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373214" y="874289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国内经济现状</a:t>
            </a:r>
          </a:p>
        </p:txBody>
      </p:sp>
      <p:cxnSp>
        <p:nvCxnSpPr>
          <p:cNvPr id="32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307ED31-55E4-4A73-8897-9F2C85696948}"/>
              </a:ext>
            </a:extLst>
          </p:cNvPr>
          <p:cNvSpPr txBox="1"/>
          <p:nvPr/>
        </p:nvSpPr>
        <p:spPr>
          <a:xfrm>
            <a:off x="492340" y="5438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FE87CFB-1A86-4F2D-9A4F-CE019722D993}"/>
              </a:ext>
            </a:extLst>
          </p:cNvPr>
          <p:cNvSpPr/>
          <p:nvPr/>
        </p:nvSpPr>
        <p:spPr>
          <a:xfrm>
            <a:off x="599020" y="3455963"/>
            <a:ext cx="2031325" cy="465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+mn-ea"/>
                <a:cs typeface="Times New Roman" panose="02020603050405020304" pitchFamily="18" charset="0"/>
              </a:rPr>
              <a:t>草根经济体融资难</a:t>
            </a:r>
            <a:endParaRPr lang="zh-CN" altLang="en-US" dirty="0">
              <a:latin typeface="+mn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757118A-CF29-4EE0-8612-13102AE0A0E0}"/>
              </a:ext>
            </a:extLst>
          </p:cNvPr>
          <p:cNvSpPr/>
          <p:nvPr/>
        </p:nvSpPr>
        <p:spPr>
          <a:xfrm>
            <a:off x="599020" y="1929561"/>
            <a:ext cx="2492990" cy="465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+mn-ea"/>
                <a:cs typeface="Times New Roman" panose="02020603050405020304" pitchFamily="18" charset="0"/>
              </a:rPr>
              <a:t>现行金融体系结构失衡</a:t>
            </a:r>
            <a:endParaRPr lang="zh-CN" altLang="en-US" dirty="0">
              <a:latin typeface="+mn-ea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A0DB5FB-8308-47C0-8C17-D4B252188A98}"/>
              </a:ext>
            </a:extLst>
          </p:cNvPr>
          <p:cNvSpPr/>
          <p:nvPr/>
        </p:nvSpPr>
        <p:spPr>
          <a:xfrm>
            <a:off x="548640" y="2678900"/>
            <a:ext cx="3477432" cy="465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+mn-ea"/>
                <a:cs typeface="Times New Roman" panose="02020603050405020304" pitchFamily="18" charset="0"/>
              </a:rPr>
              <a:t>难以适应草根经济体的融资需求</a:t>
            </a:r>
            <a:endParaRPr lang="zh-CN" altLang="en-US" dirty="0">
              <a:latin typeface="+mn-ea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75C759C-693D-43AA-9E20-294A9963E24D}"/>
              </a:ext>
            </a:extLst>
          </p:cNvPr>
          <p:cNvSpPr/>
          <p:nvPr/>
        </p:nvSpPr>
        <p:spPr>
          <a:xfrm>
            <a:off x="5184140" y="1730866"/>
            <a:ext cx="34112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小额信贷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  <a:cs typeface="Times New Roman" panose="02020603050405020304" pitchFamily="18" charset="0"/>
              </a:rPr>
              <a:t>一种</a:t>
            </a:r>
            <a:r>
              <a:rPr lang="zh-CN" altLang="zh-CN" dirty="0">
                <a:latin typeface="+mn-ea"/>
                <a:cs typeface="Times New Roman" panose="02020603050405020304" pitchFamily="18" charset="0"/>
              </a:rPr>
              <a:t>以低收入阶层为服务对象的小规模金融服务方式</a:t>
            </a:r>
            <a:endParaRPr lang="en-US" altLang="zh-CN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dirty="0">
                <a:latin typeface="+mn-ea"/>
                <a:cs typeface="Times New Roman" panose="02020603050405020304" pitchFamily="18" charset="0"/>
              </a:rPr>
              <a:t>旨在促进就业和经济发展，弥补传统金融服务的不足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63767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9" grpId="0"/>
      <p:bldP spid="20" grpId="0"/>
      <p:bldP spid="22" grpId="0"/>
      <p:bldP spid="3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担保记录</a:t>
            </a:r>
          </a:p>
        </p:txBody>
      </p:sp>
      <p:cxnSp>
        <p:nvCxnSpPr>
          <p:cNvPr id="17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AD19657-2F92-4EBC-985E-4B8FF304801A}"/>
              </a:ext>
            </a:extLst>
          </p:cNvPr>
          <p:cNvSpPr txBox="1"/>
          <p:nvPr/>
        </p:nvSpPr>
        <p:spPr>
          <a:xfrm>
            <a:off x="352588" y="1553200"/>
            <a:ext cx="4117357" cy="190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功能：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担保人为借款人申请的借款提供担保。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难点：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前后端对接繁琐；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按钮状态较多。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726D64-AAC7-4897-8FE5-5B3CD1CAEF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52" y="840921"/>
            <a:ext cx="3393523" cy="19168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AC9E60F-C6CA-4469-96BD-8EDCB5F9B5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52" y="2831915"/>
            <a:ext cx="3393522" cy="192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353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逾期记录</a:t>
            </a:r>
          </a:p>
        </p:txBody>
      </p:sp>
      <p:cxnSp>
        <p:nvCxnSpPr>
          <p:cNvPr id="17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AD19657-2F92-4EBC-985E-4B8FF304801A}"/>
              </a:ext>
            </a:extLst>
          </p:cNvPr>
          <p:cNvSpPr txBox="1"/>
          <p:nvPr/>
        </p:nvSpPr>
        <p:spPr>
          <a:xfrm>
            <a:off x="3230499" y="4002487"/>
            <a:ext cx="4117357" cy="79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功能：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担保人查看有无逾期的借款。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D8258B-6A1E-451D-AF42-47A88430D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48" y="1465406"/>
            <a:ext cx="4786683" cy="269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01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78510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8BC145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郑锐华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9996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用户模块流程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郑锐华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114E388-428B-4476-AD3C-F342624D6939}"/>
              </a:ext>
            </a:extLst>
          </p:cNvPr>
          <p:cNvGrpSpPr/>
          <p:nvPr/>
        </p:nvGrpSpPr>
        <p:grpSpPr>
          <a:xfrm>
            <a:off x="564125" y="1764201"/>
            <a:ext cx="8187529" cy="2686757"/>
            <a:chOff x="416737" y="1529739"/>
            <a:chExt cx="8187529" cy="2686757"/>
          </a:xfrm>
        </p:grpSpPr>
        <p:sp>
          <p:nvSpPr>
            <p:cNvPr id="26" name="文本框 25"/>
            <p:cNvSpPr txBox="1"/>
            <p:nvPr/>
          </p:nvSpPr>
          <p:spPr>
            <a:xfrm>
              <a:off x="5432674" y="2541099"/>
              <a:ext cx="1620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</a:rPr>
                <a:t>点击此处添加文本</a:t>
              </a:r>
            </a:p>
          </p:txBody>
        </p:sp>
        <p:sp>
          <p:nvSpPr>
            <p:cNvPr id="12" name="KSO_Shape"/>
            <p:cNvSpPr>
              <a:spLocks/>
            </p:cNvSpPr>
            <p:nvPr/>
          </p:nvSpPr>
          <p:spPr bwMode="auto">
            <a:xfrm>
              <a:off x="6009274" y="2188596"/>
              <a:ext cx="429404" cy="264791"/>
            </a:xfrm>
            <a:custGeom>
              <a:avLst/>
              <a:gdLst>
                <a:gd name="T0" fmla="*/ 913166 w 4940"/>
                <a:gd name="T1" fmla="*/ 216832 h 3973"/>
                <a:gd name="T2" fmla="*/ 832184 w 4940"/>
                <a:gd name="T3" fmla="*/ 139667 h 3973"/>
                <a:gd name="T4" fmla="*/ 750431 w 4940"/>
                <a:gd name="T5" fmla="*/ 81408 h 3973"/>
                <a:gd name="T6" fmla="*/ 668293 w 4940"/>
                <a:gd name="T7" fmla="*/ 40897 h 3973"/>
                <a:gd name="T8" fmla="*/ 586925 w 4940"/>
                <a:gd name="T9" fmla="*/ 14661 h 3973"/>
                <a:gd name="T10" fmla="*/ 506715 w 4940"/>
                <a:gd name="T11" fmla="*/ 2315 h 3973"/>
                <a:gd name="T12" fmla="*/ 429203 w 4940"/>
                <a:gd name="T13" fmla="*/ 772 h 3973"/>
                <a:gd name="T14" fmla="*/ 354777 w 4940"/>
                <a:gd name="T15" fmla="*/ 8102 h 3973"/>
                <a:gd name="T16" fmla="*/ 285364 w 4940"/>
                <a:gd name="T17" fmla="*/ 22763 h 3973"/>
                <a:gd name="T18" fmla="*/ 220965 w 4940"/>
                <a:gd name="T19" fmla="*/ 42826 h 3973"/>
                <a:gd name="T20" fmla="*/ 136898 w 4940"/>
                <a:gd name="T21" fmla="*/ 77164 h 3973"/>
                <a:gd name="T22" fmla="*/ 52060 w 4940"/>
                <a:gd name="T23" fmla="*/ 123077 h 3973"/>
                <a:gd name="T24" fmla="*/ 0 w 4940"/>
                <a:gd name="T25" fmla="*/ 158573 h 3973"/>
                <a:gd name="T26" fmla="*/ 23523 w 4940"/>
                <a:gd name="T27" fmla="*/ 1411336 h 3973"/>
                <a:gd name="T28" fmla="*/ 90237 w 4940"/>
                <a:gd name="T29" fmla="*/ 1371211 h 3973"/>
                <a:gd name="T30" fmla="*/ 191271 w 4940"/>
                <a:gd name="T31" fmla="*/ 1323755 h 3973"/>
                <a:gd name="T32" fmla="*/ 252200 w 4940"/>
                <a:gd name="T33" fmla="*/ 1302149 h 3973"/>
                <a:gd name="T34" fmla="*/ 319300 w 4940"/>
                <a:gd name="T35" fmla="*/ 1284787 h 3973"/>
                <a:gd name="T36" fmla="*/ 391798 w 4940"/>
                <a:gd name="T37" fmla="*/ 1273212 h 3973"/>
                <a:gd name="T38" fmla="*/ 467381 w 4940"/>
                <a:gd name="T39" fmla="*/ 1270511 h 3973"/>
                <a:gd name="T40" fmla="*/ 546434 w 4940"/>
                <a:gd name="T41" fmla="*/ 1277070 h 3973"/>
                <a:gd name="T42" fmla="*/ 627802 w 4940"/>
                <a:gd name="T43" fmla="*/ 1295975 h 3973"/>
                <a:gd name="T44" fmla="*/ 709555 w 4940"/>
                <a:gd name="T45" fmla="*/ 1329156 h 3973"/>
                <a:gd name="T46" fmla="*/ 791693 w 4940"/>
                <a:gd name="T47" fmla="*/ 1378155 h 3973"/>
                <a:gd name="T48" fmla="*/ 873061 w 4940"/>
                <a:gd name="T49" fmla="*/ 1445288 h 3973"/>
                <a:gd name="T50" fmla="*/ 952500 w 4940"/>
                <a:gd name="T51" fmla="*/ 1532870 h 3973"/>
                <a:gd name="T52" fmla="*/ 1011887 w 4940"/>
                <a:gd name="T53" fmla="*/ 1465351 h 3973"/>
                <a:gd name="T54" fmla="*/ 1092868 w 4940"/>
                <a:gd name="T55" fmla="*/ 1393588 h 3973"/>
                <a:gd name="T56" fmla="*/ 1175007 w 4940"/>
                <a:gd name="T57" fmla="*/ 1339959 h 3973"/>
                <a:gd name="T58" fmla="*/ 1256760 w 4940"/>
                <a:gd name="T59" fmla="*/ 1302920 h 3973"/>
                <a:gd name="T60" fmla="*/ 1338128 w 4940"/>
                <a:gd name="T61" fmla="*/ 1280928 h 3973"/>
                <a:gd name="T62" fmla="*/ 1417952 w 4940"/>
                <a:gd name="T63" fmla="*/ 1270897 h 3973"/>
                <a:gd name="T64" fmla="*/ 1494692 w 4940"/>
                <a:gd name="T65" fmla="*/ 1271669 h 3973"/>
                <a:gd name="T66" fmla="*/ 1567962 w 4940"/>
                <a:gd name="T67" fmla="*/ 1281314 h 3973"/>
                <a:gd name="T68" fmla="*/ 1635832 w 4940"/>
                <a:gd name="T69" fmla="*/ 1297519 h 3973"/>
                <a:gd name="T70" fmla="*/ 1698689 w 4940"/>
                <a:gd name="T71" fmla="*/ 1318353 h 3973"/>
                <a:gd name="T72" fmla="*/ 1792397 w 4940"/>
                <a:gd name="T73" fmla="*/ 1359250 h 3973"/>
                <a:gd name="T74" fmla="*/ 1868365 w 4940"/>
                <a:gd name="T75" fmla="*/ 1402848 h 3973"/>
                <a:gd name="T76" fmla="*/ 1905000 w 4940"/>
                <a:gd name="T77" fmla="*/ 158573 h 3973"/>
                <a:gd name="T78" fmla="*/ 1868365 w 4940"/>
                <a:gd name="T79" fmla="*/ 133109 h 3973"/>
                <a:gd name="T80" fmla="*/ 1792397 w 4940"/>
                <a:gd name="T81" fmla="*/ 89511 h 3973"/>
                <a:gd name="T82" fmla="*/ 1698689 w 4940"/>
                <a:gd name="T83" fmla="*/ 47842 h 3973"/>
                <a:gd name="T84" fmla="*/ 1635832 w 4940"/>
                <a:gd name="T85" fmla="*/ 27393 h 3973"/>
                <a:gd name="T86" fmla="*/ 1567962 w 4940"/>
                <a:gd name="T87" fmla="*/ 11575 h 3973"/>
                <a:gd name="T88" fmla="*/ 1494692 w 4940"/>
                <a:gd name="T89" fmla="*/ 1929 h 3973"/>
                <a:gd name="T90" fmla="*/ 1417952 w 4940"/>
                <a:gd name="T91" fmla="*/ 1157 h 3973"/>
                <a:gd name="T92" fmla="*/ 1338128 w 4940"/>
                <a:gd name="T93" fmla="*/ 10417 h 3973"/>
                <a:gd name="T94" fmla="*/ 1256760 w 4940"/>
                <a:gd name="T95" fmla="*/ 33181 h 3973"/>
                <a:gd name="T96" fmla="*/ 1175007 w 4940"/>
                <a:gd name="T97" fmla="*/ 70220 h 3973"/>
                <a:gd name="T98" fmla="*/ 1092868 w 4940"/>
                <a:gd name="T99" fmla="*/ 123463 h 3973"/>
                <a:gd name="T100" fmla="*/ 1011887 w 4940"/>
                <a:gd name="T101" fmla="*/ 195612 h 3973"/>
                <a:gd name="T102" fmla="*/ 952500 w 4940"/>
                <a:gd name="T103" fmla="*/ 262745 h 3973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4940" h="3973">
                  <a:moveTo>
                    <a:pt x="2470" y="681"/>
                  </a:moveTo>
                  <a:lnTo>
                    <a:pt x="2470" y="681"/>
                  </a:lnTo>
                  <a:lnTo>
                    <a:pt x="2419" y="619"/>
                  </a:lnTo>
                  <a:lnTo>
                    <a:pt x="2368" y="562"/>
                  </a:lnTo>
                  <a:lnTo>
                    <a:pt x="2315" y="507"/>
                  </a:lnTo>
                  <a:lnTo>
                    <a:pt x="2264" y="455"/>
                  </a:lnTo>
                  <a:lnTo>
                    <a:pt x="2211" y="407"/>
                  </a:lnTo>
                  <a:lnTo>
                    <a:pt x="2158" y="362"/>
                  </a:lnTo>
                  <a:lnTo>
                    <a:pt x="2106" y="320"/>
                  </a:lnTo>
                  <a:lnTo>
                    <a:pt x="2053" y="281"/>
                  </a:lnTo>
                  <a:lnTo>
                    <a:pt x="2000" y="244"/>
                  </a:lnTo>
                  <a:lnTo>
                    <a:pt x="1946" y="211"/>
                  </a:lnTo>
                  <a:lnTo>
                    <a:pt x="1894" y="182"/>
                  </a:lnTo>
                  <a:lnTo>
                    <a:pt x="1840" y="154"/>
                  </a:lnTo>
                  <a:lnTo>
                    <a:pt x="1787" y="128"/>
                  </a:lnTo>
                  <a:lnTo>
                    <a:pt x="1733" y="106"/>
                  </a:lnTo>
                  <a:lnTo>
                    <a:pt x="1680" y="86"/>
                  </a:lnTo>
                  <a:lnTo>
                    <a:pt x="1628" y="68"/>
                  </a:lnTo>
                  <a:lnTo>
                    <a:pt x="1575" y="52"/>
                  </a:lnTo>
                  <a:lnTo>
                    <a:pt x="1522" y="38"/>
                  </a:lnTo>
                  <a:lnTo>
                    <a:pt x="1469" y="27"/>
                  </a:lnTo>
                  <a:lnTo>
                    <a:pt x="1417" y="19"/>
                  </a:lnTo>
                  <a:lnTo>
                    <a:pt x="1365" y="11"/>
                  </a:lnTo>
                  <a:lnTo>
                    <a:pt x="1314" y="6"/>
                  </a:lnTo>
                  <a:lnTo>
                    <a:pt x="1264" y="3"/>
                  </a:lnTo>
                  <a:lnTo>
                    <a:pt x="1212" y="0"/>
                  </a:lnTo>
                  <a:lnTo>
                    <a:pt x="1163" y="0"/>
                  </a:lnTo>
                  <a:lnTo>
                    <a:pt x="1113" y="2"/>
                  </a:lnTo>
                  <a:lnTo>
                    <a:pt x="1064" y="5"/>
                  </a:lnTo>
                  <a:lnTo>
                    <a:pt x="1016" y="9"/>
                  </a:lnTo>
                  <a:lnTo>
                    <a:pt x="968" y="15"/>
                  </a:lnTo>
                  <a:lnTo>
                    <a:pt x="920" y="21"/>
                  </a:lnTo>
                  <a:lnTo>
                    <a:pt x="875" y="30"/>
                  </a:lnTo>
                  <a:lnTo>
                    <a:pt x="828" y="38"/>
                  </a:lnTo>
                  <a:lnTo>
                    <a:pt x="784" y="48"/>
                  </a:lnTo>
                  <a:lnTo>
                    <a:pt x="740" y="59"/>
                  </a:lnTo>
                  <a:lnTo>
                    <a:pt x="697" y="71"/>
                  </a:lnTo>
                  <a:lnTo>
                    <a:pt x="654" y="84"/>
                  </a:lnTo>
                  <a:lnTo>
                    <a:pt x="614" y="96"/>
                  </a:lnTo>
                  <a:lnTo>
                    <a:pt x="573" y="111"/>
                  </a:lnTo>
                  <a:lnTo>
                    <a:pt x="534" y="124"/>
                  </a:lnTo>
                  <a:lnTo>
                    <a:pt x="496" y="139"/>
                  </a:lnTo>
                  <a:lnTo>
                    <a:pt x="423" y="169"/>
                  </a:lnTo>
                  <a:lnTo>
                    <a:pt x="355" y="200"/>
                  </a:lnTo>
                  <a:lnTo>
                    <a:pt x="292" y="232"/>
                  </a:lnTo>
                  <a:lnTo>
                    <a:pt x="234" y="263"/>
                  </a:lnTo>
                  <a:lnTo>
                    <a:pt x="181" y="292"/>
                  </a:lnTo>
                  <a:lnTo>
                    <a:pt x="135" y="319"/>
                  </a:lnTo>
                  <a:lnTo>
                    <a:pt x="95" y="345"/>
                  </a:lnTo>
                  <a:lnTo>
                    <a:pt x="61" y="367"/>
                  </a:lnTo>
                  <a:lnTo>
                    <a:pt x="16" y="399"/>
                  </a:lnTo>
                  <a:lnTo>
                    <a:pt x="0" y="411"/>
                  </a:lnTo>
                  <a:lnTo>
                    <a:pt x="0" y="3702"/>
                  </a:lnTo>
                  <a:lnTo>
                    <a:pt x="16" y="3690"/>
                  </a:lnTo>
                  <a:lnTo>
                    <a:pt x="61" y="3658"/>
                  </a:lnTo>
                  <a:lnTo>
                    <a:pt x="95" y="3636"/>
                  </a:lnTo>
                  <a:lnTo>
                    <a:pt x="135" y="3612"/>
                  </a:lnTo>
                  <a:lnTo>
                    <a:pt x="181" y="3583"/>
                  </a:lnTo>
                  <a:lnTo>
                    <a:pt x="234" y="3554"/>
                  </a:lnTo>
                  <a:lnTo>
                    <a:pt x="292" y="3523"/>
                  </a:lnTo>
                  <a:lnTo>
                    <a:pt x="355" y="3493"/>
                  </a:lnTo>
                  <a:lnTo>
                    <a:pt x="423" y="3461"/>
                  </a:lnTo>
                  <a:lnTo>
                    <a:pt x="496" y="3431"/>
                  </a:lnTo>
                  <a:lnTo>
                    <a:pt x="534" y="3417"/>
                  </a:lnTo>
                  <a:lnTo>
                    <a:pt x="573" y="3402"/>
                  </a:lnTo>
                  <a:lnTo>
                    <a:pt x="614" y="3388"/>
                  </a:lnTo>
                  <a:lnTo>
                    <a:pt x="654" y="3375"/>
                  </a:lnTo>
                  <a:lnTo>
                    <a:pt x="697" y="3363"/>
                  </a:lnTo>
                  <a:lnTo>
                    <a:pt x="740" y="3350"/>
                  </a:lnTo>
                  <a:lnTo>
                    <a:pt x="784" y="3339"/>
                  </a:lnTo>
                  <a:lnTo>
                    <a:pt x="828" y="3330"/>
                  </a:lnTo>
                  <a:lnTo>
                    <a:pt x="875" y="3321"/>
                  </a:lnTo>
                  <a:lnTo>
                    <a:pt x="920" y="3312"/>
                  </a:lnTo>
                  <a:lnTo>
                    <a:pt x="968" y="3306"/>
                  </a:lnTo>
                  <a:lnTo>
                    <a:pt x="1016" y="3300"/>
                  </a:lnTo>
                  <a:lnTo>
                    <a:pt x="1064" y="3296"/>
                  </a:lnTo>
                  <a:lnTo>
                    <a:pt x="1113" y="3294"/>
                  </a:lnTo>
                  <a:lnTo>
                    <a:pt x="1163" y="3292"/>
                  </a:lnTo>
                  <a:lnTo>
                    <a:pt x="1212" y="3293"/>
                  </a:lnTo>
                  <a:lnTo>
                    <a:pt x="1264" y="3294"/>
                  </a:lnTo>
                  <a:lnTo>
                    <a:pt x="1314" y="3298"/>
                  </a:lnTo>
                  <a:lnTo>
                    <a:pt x="1365" y="3303"/>
                  </a:lnTo>
                  <a:lnTo>
                    <a:pt x="1417" y="3310"/>
                  </a:lnTo>
                  <a:lnTo>
                    <a:pt x="1469" y="3320"/>
                  </a:lnTo>
                  <a:lnTo>
                    <a:pt x="1522" y="3331"/>
                  </a:lnTo>
                  <a:lnTo>
                    <a:pt x="1575" y="3344"/>
                  </a:lnTo>
                  <a:lnTo>
                    <a:pt x="1628" y="3359"/>
                  </a:lnTo>
                  <a:lnTo>
                    <a:pt x="1680" y="3377"/>
                  </a:lnTo>
                  <a:lnTo>
                    <a:pt x="1733" y="3397"/>
                  </a:lnTo>
                  <a:lnTo>
                    <a:pt x="1787" y="3420"/>
                  </a:lnTo>
                  <a:lnTo>
                    <a:pt x="1840" y="3445"/>
                  </a:lnTo>
                  <a:lnTo>
                    <a:pt x="1894" y="3473"/>
                  </a:lnTo>
                  <a:lnTo>
                    <a:pt x="1946" y="3504"/>
                  </a:lnTo>
                  <a:lnTo>
                    <a:pt x="2000" y="3537"/>
                  </a:lnTo>
                  <a:lnTo>
                    <a:pt x="2053" y="3572"/>
                  </a:lnTo>
                  <a:lnTo>
                    <a:pt x="2106" y="3612"/>
                  </a:lnTo>
                  <a:lnTo>
                    <a:pt x="2158" y="3653"/>
                  </a:lnTo>
                  <a:lnTo>
                    <a:pt x="2211" y="3699"/>
                  </a:lnTo>
                  <a:lnTo>
                    <a:pt x="2264" y="3746"/>
                  </a:lnTo>
                  <a:lnTo>
                    <a:pt x="2315" y="3798"/>
                  </a:lnTo>
                  <a:lnTo>
                    <a:pt x="2368" y="3853"/>
                  </a:lnTo>
                  <a:lnTo>
                    <a:pt x="2419" y="3911"/>
                  </a:lnTo>
                  <a:lnTo>
                    <a:pt x="2470" y="3973"/>
                  </a:lnTo>
                  <a:lnTo>
                    <a:pt x="2521" y="3911"/>
                  </a:lnTo>
                  <a:lnTo>
                    <a:pt x="2573" y="3853"/>
                  </a:lnTo>
                  <a:lnTo>
                    <a:pt x="2624" y="3798"/>
                  </a:lnTo>
                  <a:lnTo>
                    <a:pt x="2676" y="3746"/>
                  </a:lnTo>
                  <a:lnTo>
                    <a:pt x="2728" y="3699"/>
                  </a:lnTo>
                  <a:lnTo>
                    <a:pt x="2781" y="3653"/>
                  </a:lnTo>
                  <a:lnTo>
                    <a:pt x="2834" y="3612"/>
                  </a:lnTo>
                  <a:lnTo>
                    <a:pt x="2886" y="3572"/>
                  </a:lnTo>
                  <a:lnTo>
                    <a:pt x="2940" y="3537"/>
                  </a:lnTo>
                  <a:lnTo>
                    <a:pt x="2993" y="3504"/>
                  </a:lnTo>
                  <a:lnTo>
                    <a:pt x="3047" y="3473"/>
                  </a:lnTo>
                  <a:lnTo>
                    <a:pt x="3100" y="3445"/>
                  </a:lnTo>
                  <a:lnTo>
                    <a:pt x="3154" y="3420"/>
                  </a:lnTo>
                  <a:lnTo>
                    <a:pt x="3206" y="3397"/>
                  </a:lnTo>
                  <a:lnTo>
                    <a:pt x="3259" y="3377"/>
                  </a:lnTo>
                  <a:lnTo>
                    <a:pt x="3313" y="3359"/>
                  </a:lnTo>
                  <a:lnTo>
                    <a:pt x="3366" y="3344"/>
                  </a:lnTo>
                  <a:lnTo>
                    <a:pt x="3418" y="3331"/>
                  </a:lnTo>
                  <a:lnTo>
                    <a:pt x="3470" y="3320"/>
                  </a:lnTo>
                  <a:lnTo>
                    <a:pt x="3523" y="3310"/>
                  </a:lnTo>
                  <a:lnTo>
                    <a:pt x="3574" y="3303"/>
                  </a:lnTo>
                  <a:lnTo>
                    <a:pt x="3626" y="3298"/>
                  </a:lnTo>
                  <a:lnTo>
                    <a:pt x="3677" y="3294"/>
                  </a:lnTo>
                  <a:lnTo>
                    <a:pt x="3727" y="3293"/>
                  </a:lnTo>
                  <a:lnTo>
                    <a:pt x="3778" y="3292"/>
                  </a:lnTo>
                  <a:lnTo>
                    <a:pt x="3827" y="3294"/>
                  </a:lnTo>
                  <a:lnTo>
                    <a:pt x="3876" y="3296"/>
                  </a:lnTo>
                  <a:lnTo>
                    <a:pt x="3925" y="3300"/>
                  </a:lnTo>
                  <a:lnTo>
                    <a:pt x="3973" y="3306"/>
                  </a:lnTo>
                  <a:lnTo>
                    <a:pt x="4019" y="3312"/>
                  </a:lnTo>
                  <a:lnTo>
                    <a:pt x="4066" y="3321"/>
                  </a:lnTo>
                  <a:lnTo>
                    <a:pt x="4111" y="3330"/>
                  </a:lnTo>
                  <a:lnTo>
                    <a:pt x="4155" y="3339"/>
                  </a:lnTo>
                  <a:lnTo>
                    <a:pt x="4199" y="3350"/>
                  </a:lnTo>
                  <a:lnTo>
                    <a:pt x="4242" y="3363"/>
                  </a:lnTo>
                  <a:lnTo>
                    <a:pt x="4285" y="3375"/>
                  </a:lnTo>
                  <a:lnTo>
                    <a:pt x="4327" y="3388"/>
                  </a:lnTo>
                  <a:lnTo>
                    <a:pt x="4366" y="3402"/>
                  </a:lnTo>
                  <a:lnTo>
                    <a:pt x="4405" y="3417"/>
                  </a:lnTo>
                  <a:lnTo>
                    <a:pt x="4444" y="3431"/>
                  </a:lnTo>
                  <a:lnTo>
                    <a:pt x="4517" y="3461"/>
                  </a:lnTo>
                  <a:lnTo>
                    <a:pt x="4585" y="3493"/>
                  </a:lnTo>
                  <a:lnTo>
                    <a:pt x="4648" y="3523"/>
                  </a:lnTo>
                  <a:lnTo>
                    <a:pt x="4707" y="3554"/>
                  </a:lnTo>
                  <a:lnTo>
                    <a:pt x="4758" y="3583"/>
                  </a:lnTo>
                  <a:lnTo>
                    <a:pt x="4805" y="3612"/>
                  </a:lnTo>
                  <a:lnTo>
                    <a:pt x="4845" y="3636"/>
                  </a:lnTo>
                  <a:lnTo>
                    <a:pt x="4878" y="3658"/>
                  </a:lnTo>
                  <a:lnTo>
                    <a:pt x="4924" y="3690"/>
                  </a:lnTo>
                  <a:lnTo>
                    <a:pt x="4940" y="3702"/>
                  </a:lnTo>
                  <a:lnTo>
                    <a:pt x="4940" y="411"/>
                  </a:lnTo>
                  <a:lnTo>
                    <a:pt x="4924" y="399"/>
                  </a:lnTo>
                  <a:lnTo>
                    <a:pt x="4878" y="367"/>
                  </a:lnTo>
                  <a:lnTo>
                    <a:pt x="4845" y="345"/>
                  </a:lnTo>
                  <a:lnTo>
                    <a:pt x="4805" y="319"/>
                  </a:lnTo>
                  <a:lnTo>
                    <a:pt x="4758" y="292"/>
                  </a:lnTo>
                  <a:lnTo>
                    <a:pt x="4707" y="263"/>
                  </a:lnTo>
                  <a:lnTo>
                    <a:pt x="4648" y="232"/>
                  </a:lnTo>
                  <a:lnTo>
                    <a:pt x="4585" y="200"/>
                  </a:lnTo>
                  <a:lnTo>
                    <a:pt x="4517" y="169"/>
                  </a:lnTo>
                  <a:lnTo>
                    <a:pt x="4444" y="139"/>
                  </a:lnTo>
                  <a:lnTo>
                    <a:pt x="4405" y="124"/>
                  </a:lnTo>
                  <a:lnTo>
                    <a:pt x="4366" y="111"/>
                  </a:lnTo>
                  <a:lnTo>
                    <a:pt x="4327" y="96"/>
                  </a:lnTo>
                  <a:lnTo>
                    <a:pt x="4285" y="84"/>
                  </a:lnTo>
                  <a:lnTo>
                    <a:pt x="4242" y="71"/>
                  </a:lnTo>
                  <a:lnTo>
                    <a:pt x="4199" y="59"/>
                  </a:lnTo>
                  <a:lnTo>
                    <a:pt x="4155" y="48"/>
                  </a:lnTo>
                  <a:lnTo>
                    <a:pt x="4111" y="38"/>
                  </a:lnTo>
                  <a:lnTo>
                    <a:pt x="4066" y="30"/>
                  </a:lnTo>
                  <a:lnTo>
                    <a:pt x="4019" y="21"/>
                  </a:lnTo>
                  <a:lnTo>
                    <a:pt x="3973" y="15"/>
                  </a:lnTo>
                  <a:lnTo>
                    <a:pt x="3925" y="9"/>
                  </a:lnTo>
                  <a:lnTo>
                    <a:pt x="3876" y="5"/>
                  </a:lnTo>
                  <a:lnTo>
                    <a:pt x="3827" y="2"/>
                  </a:lnTo>
                  <a:lnTo>
                    <a:pt x="3778" y="0"/>
                  </a:lnTo>
                  <a:lnTo>
                    <a:pt x="3727" y="0"/>
                  </a:lnTo>
                  <a:lnTo>
                    <a:pt x="3677" y="3"/>
                  </a:lnTo>
                  <a:lnTo>
                    <a:pt x="3626" y="6"/>
                  </a:lnTo>
                  <a:lnTo>
                    <a:pt x="3574" y="11"/>
                  </a:lnTo>
                  <a:lnTo>
                    <a:pt x="3523" y="19"/>
                  </a:lnTo>
                  <a:lnTo>
                    <a:pt x="3470" y="27"/>
                  </a:lnTo>
                  <a:lnTo>
                    <a:pt x="3418" y="38"/>
                  </a:lnTo>
                  <a:lnTo>
                    <a:pt x="3366" y="52"/>
                  </a:lnTo>
                  <a:lnTo>
                    <a:pt x="3313" y="68"/>
                  </a:lnTo>
                  <a:lnTo>
                    <a:pt x="3259" y="86"/>
                  </a:lnTo>
                  <a:lnTo>
                    <a:pt x="3206" y="106"/>
                  </a:lnTo>
                  <a:lnTo>
                    <a:pt x="3154" y="128"/>
                  </a:lnTo>
                  <a:lnTo>
                    <a:pt x="3100" y="154"/>
                  </a:lnTo>
                  <a:lnTo>
                    <a:pt x="3047" y="182"/>
                  </a:lnTo>
                  <a:lnTo>
                    <a:pt x="2993" y="211"/>
                  </a:lnTo>
                  <a:lnTo>
                    <a:pt x="2940" y="244"/>
                  </a:lnTo>
                  <a:lnTo>
                    <a:pt x="2886" y="281"/>
                  </a:lnTo>
                  <a:lnTo>
                    <a:pt x="2834" y="320"/>
                  </a:lnTo>
                  <a:lnTo>
                    <a:pt x="2781" y="362"/>
                  </a:lnTo>
                  <a:lnTo>
                    <a:pt x="2728" y="407"/>
                  </a:lnTo>
                  <a:lnTo>
                    <a:pt x="2676" y="455"/>
                  </a:lnTo>
                  <a:lnTo>
                    <a:pt x="2624" y="507"/>
                  </a:lnTo>
                  <a:lnTo>
                    <a:pt x="2573" y="562"/>
                  </a:lnTo>
                  <a:lnTo>
                    <a:pt x="2521" y="619"/>
                  </a:lnTo>
                  <a:lnTo>
                    <a:pt x="2470" y="6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32768026-8385-43A1-9F02-C17AFD321DDD}"/>
                </a:ext>
              </a:extLst>
            </p:cNvPr>
            <p:cNvSpPr/>
            <p:nvPr/>
          </p:nvSpPr>
          <p:spPr>
            <a:xfrm>
              <a:off x="443925" y="2682468"/>
              <a:ext cx="1199535" cy="46166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注册</a:t>
              </a:r>
            </a:p>
          </p:txBody>
        </p:sp>
        <p:sp>
          <p:nvSpPr>
            <p:cNvPr id="4" name="流程图: 过程 3">
              <a:extLst>
                <a:ext uri="{FF2B5EF4-FFF2-40B4-BE49-F238E27FC236}">
                  <a16:creationId xmlns:a16="http://schemas.microsoft.com/office/drawing/2014/main" id="{4BFAA07A-55D7-4F43-B7B9-85AB60351391}"/>
                </a:ext>
              </a:extLst>
            </p:cNvPr>
            <p:cNvSpPr/>
            <p:nvPr/>
          </p:nvSpPr>
          <p:spPr>
            <a:xfrm>
              <a:off x="4004853" y="2518467"/>
              <a:ext cx="1199535" cy="803560"/>
            </a:xfrm>
            <a:prstGeom prst="flowChartProces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用户模块</a:t>
              </a:r>
            </a:p>
          </p:txBody>
        </p: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16ED4390-7E78-4BDD-BCA0-9A87FE2D7BF6}"/>
                </a:ext>
              </a:extLst>
            </p:cNvPr>
            <p:cNvCxnSpPr>
              <a:stCxn id="3" idx="3"/>
              <a:endCxn id="4" idx="1"/>
            </p:cNvCxnSpPr>
            <p:nvPr/>
          </p:nvCxnSpPr>
          <p:spPr>
            <a:xfrm>
              <a:off x="1643460" y="2913301"/>
              <a:ext cx="2361393" cy="69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圆柱体 7">
              <a:extLst>
                <a:ext uri="{FF2B5EF4-FFF2-40B4-BE49-F238E27FC236}">
                  <a16:creationId xmlns:a16="http://schemas.microsoft.com/office/drawing/2014/main" id="{F5D85D50-058B-405E-8AA8-33E22B656B27}"/>
                </a:ext>
              </a:extLst>
            </p:cNvPr>
            <p:cNvSpPr/>
            <p:nvPr/>
          </p:nvSpPr>
          <p:spPr>
            <a:xfrm>
              <a:off x="7614686" y="2405785"/>
              <a:ext cx="989580" cy="102892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数据库</a:t>
              </a:r>
              <a:endParaRPr lang="en-US" altLang="zh-CN" dirty="0"/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FFE778FE-650C-435C-BE44-26EEDF6C3E28}"/>
                </a:ext>
              </a:extLst>
            </p:cNvPr>
            <p:cNvCxnSpPr>
              <a:cxnSpLocks/>
            </p:cNvCxnSpPr>
            <p:nvPr/>
          </p:nvCxnSpPr>
          <p:spPr>
            <a:xfrm>
              <a:off x="5373792" y="2742385"/>
              <a:ext cx="21297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F81C357-97C9-46E0-BBB5-D61B654A84E8}"/>
                </a:ext>
              </a:extLst>
            </p:cNvPr>
            <p:cNvSpPr txBox="1"/>
            <p:nvPr/>
          </p:nvSpPr>
          <p:spPr>
            <a:xfrm>
              <a:off x="5655353" y="2347968"/>
              <a:ext cx="13452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数据库操作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860A1F9-A653-4D6B-971B-09CB551A7354}"/>
                </a:ext>
              </a:extLst>
            </p:cNvPr>
            <p:cNvSpPr txBox="1"/>
            <p:nvPr/>
          </p:nvSpPr>
          <p:spPr>
            <a:xfrm>
              <a:off x="1754583" y="2581981"/>
              <a:ext cx="1124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注册信息</a:t>
              </a:r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D987FE15-55CB-4933-9E36-07393E67B9C0}"/>
                </a:ext>
              </a:extLst>
            </p:cNvPr>
            <p:cNvSpPr/>
            <p:nvPr/>
          </p:nvSpPr>
          <p:spPr>
            <a:xfrm>
              <a:off x="416737" y="3754833"/>
              <a:ext cx="1199535" cy="461663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修改资料</a:t>
              </a:r>
            </a:p>
          </p:txBody>
        </p: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F13E66DD-5524-4E97-A813-B68728B95964}"/>
                </a:ext>
              </a:extLst>
            </p:cNvPr>
            <p:cNvCxnSpPr>
              <a:cxnSpLocks/>
            </p:cNvCxnSpPr>
            <p:nvPr/>
          </p:nvCxnSpPr>
          <p:spPr>
            <a:xfrm>
              <a:off x="5373791" y="3130488"/>
              <a:ext cx="2129771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51F64F85-C862-4E80-A794-E672F98E9C34}"/>
                </a:ext>
              </a:extLst>
            </p:cNvPr>
            <p:cNvSpPr txBox="1"/>
            <p:nvPr/>
          </p:nvSpPr>
          <p:spPr>
            <a:xfrm>
              <a:off x="5773975" y="277480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返回结果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9D8EBF2E-0D50-4A1F-962E-2EEC59186633}"/>
                </a:ext>
              </a:extLst>
            </p:cNvPr>
            <p:cNvSpPr txBox="1"/>
            <p:nvPr/>
          </p:nvSpPr>
          <p:spPr>
            <a:xfrm>
              <a:off x="1700130" y="3616332"/>
              <a:ext cx="1124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修改信息</a:t>
              </a:r>
            </a:p>
          </p:txBody>
        </p: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AFBEA308-EF33-40AF-A02C-CCC6106C733C}"/>
                </a:ext>
              </a:extLst>
            </p:cNvPr>
            <p:cNvSpPr/>
            <p:nvPr/>
          </p:nvSpPr>
          <p:spPr>
            <a:xfrm>
              <a:off x="443925" y="1726930"/>
              <a:ext cx="1199535" cy="46166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登录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D42F956C-A428-448C-AB88-83741DCCEB6A}"/>
                </a:ext>
              </a:extLst>
            </p:cNvPr>
            <p:cNvSpPr txBox="1"/>
            <p:nvPr/>
          </p:nvSpPr>
          <p:spPr>
            <a:xfrm>
              <a:off x="1754583" y="152973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登录信息</a:t>
              </a:r>
            </a:p>
          </p:txBody>
        </p:sp>
        <p:cxnSp>
          <p:nvCxnSpPr>
            <p:cNvPr id="44" name="连接符: 肘形 43">
              <a:extLst>
                <a:ext uri="{FF2B5EF4-FFF2-40B4-BE49-F238E27FC236}">
                  <a16:creationId xmlns:a16="http://schemas.microsoft.com/office/drawing/2014/main" id="{E4E93933-5944-4049-AA27-FB3A20666312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>
              <a:off x="1643460" y="1957763"/>
              <a:ext cx="2369546" cy="6037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连接符: 肘形 49">
              <a:extLst>
                <a:ext uri="{FF2B5EF4-FFF2-40B4-BE49-F238E27FC236}">
                  <a16:creationId xmlns:a16="http://schemas.microsoft.com/office/drawing/2014/main" id="{E2C51EBD-6A08-4D0C-9AA5-9D1EA10F824A}"/>
                </a:ext>
              </a:extLst>
            </p:cNvPr>
            <p:cNvCxnSpPr>
              <a:stCxn id="19" idx="3"/>
            </p:cNvCxnSpPr>
            <p:nvPr/>
          </p:nvCxnSpPr>
          <p:spPr>
            <a:xfrm flipV="1">
              <a:off x="1616272" y="3210412"/>
              <a:ext cx="2388581" cy="77525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连接符: 肘形 51">
              <a:extLst>
                <a:ext uri="{FF2B5EF4-FFF2-40B4-BE49-F238E27FC236}">
                  <a16:creationId xmlns:a16="http://schemas.microsoft.com/office/drawing/2014/main" id="{1C29F0B5-87FE-4555-B93E-0FE4877D45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4594" y="2509639"/>
              <a:ext cx="266228" cy="2"/>
            </a:xfrm>
            <a:prstGeom prst="bentConnector4">
              <a:avLst>
                <a:gd name="adj1" fmla="val 411149"/>
                <a:gd name="adj2" fmla="val 1143010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568D1112-AC8A-4CD5-BDA7-BEA70BC2114C}"/>
                </a:ext>
              </a:extLst>
            </p:cNvPr>
            <p:cNvSpPr txBox="1"/>
            <p:nvPr/>
          </p:nvSpPr>
          <p:spPr>
            <a:xfrm>
              <a:off x="4096392" y="186298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信息检验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2161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子系统框架</a:t>
            </a:r>
          </a:p>
        </p:txBody>
      </p:sp>
      <p:cxnSp>
        <p:nvCxnSpPr>
          <p:cNvPr id="27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郑锐华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F9DA73B-A48B-4996-B7E6-B559F787D81D}"/>
              </a:ext>
            </a:extLst>
          </p:cNvPr>
          <p:cNvGrpSpPr/>
          <p:nvPr/>
        </p:nvGrpSpPr>
        <p:grpSpPr>
          <a:xfrm>
            <a:off x="429467" y="2460866"/>
            <a:ext cx="8285065" cy="1158507"/>
            <a:chOff x="449354" y="1835635"/>
            <a:chExt cx="8285065" cy="1158507"/>
          </a:xfrm>
        </p:grpSpPr>
        <p:sp>
          <p:nvSpPr>
            <p:cNvPr id="2" name="矩形 1"/>
            <p:cNvSpPr/>
            <p:nvPr/>
          </p:nvSpPr>
          <p:spPr>
            <a:xfrm>
              <a:off x="6514749" y="2547255"/>
              <a:ext cx="2219670" cy="4468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/>
                <a:t>GuarantorDao</a:t>
              </a:r>
              <a:endParaRPr lang="zh-CN" altLang="en-US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3598833" y="2547255"/>
              <a:ext cx="2417905" cy="4468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/>
                <a:t>GuarantorService</a:t>
              </a:r>
              <a:endParaRPr lang="zh-CN" altLang="en-US" dirty="0"/>
            </a:p>
          </p:txBody>
        </p:sp>
        <p:sp>
          <p:nvSpPr>
            <p:cNvPr id="29" name="矩形 28"/>
            <p:cNvSpPr/>
            <p:nvPr/>
          </p:nvSpPr>
          <p:spPr>
            <a:xfrm>
              <a:off x="449354" y="2214958"/>
              <a:ext cx="2651469" cy="4468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/>
                <a:t>UserController</a:t>
              </a:r>
              <a:endParaRPr lang="zh-CN" altLang="en-US" dirty="0"/>
            </a:p>
          </p:txBody>
        </p:sp>
        <p:sp>
          <p:nvSpPr>
            <p:cNvPr id="31" name="矩形 30"/>
            <p:cNvSpPr/>
            <p:nvPr/>
          </p:nvSpPr>
          <p:spPr>
            <a:xfrm>
              <a:off x="3598833" y="1838529"/>
              <a:ext cx="2417905" cy="4468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/>
                <a:t>UserService</a:t>
              </a:r>
              <a:endParaRPr lang="zh-CN" altLang="en-US" dirty="0"/>
            </a:p>
          </p:txBody>
        </p:sp>
        <p:sp>
          <p:nvSpPr>
            <p:cNvPr id="32" name="矩形 31"/>
            <p:cNvSpPr/>
            <p:nvPr/>
          </p:nvSpPr>
          <p:spPr>
            <a:xfrm>
              <a:off x="6514749" y="1835635"/>
              <a:ext cx="2219670" cy="4468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/>
                <a:t>UserDao</a:t>
              </a:r>
              <a:endParaRPr lang="zh-CN" altLang="en-US" dirty="0"/>
            </a:p>
          </p:txBody>
        </p:sp>
        <p:cxnSp>
          <p:nvCxnSpPr>
            <p:cNvPr id="9" name="肘形连接符 8"/>
            <p:cNvCxnSpPr>
              <a:stCxn id="29" idx="3"/>
              <a:endCxn id="31" idx="1"/>
            </p:cNvCxnSpPr>
            <p:nvPr/>
          </p:nvCxnSpPr>
          <p:spPr>
            <a:xfrm flipV="1">
              <a:off x="3100823" y="2061973"/>
              <a:ext cx="498010" cy="376429"/>
            </a:xfrm>
            <a:prstGeom prst="bentConnector3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肘形连接符 10"/>
            <p:cNvCxnSpPr>
              <a:stCxn id="29" idx="3"/>
              <a:endCxn id="17" idx="1"/>
            </p:cNvCxnSpPr>
            <p:nvPr/>
          </p:nvCxnSpPr>
          <p:spPr>
            <a:xfrm>
              <a:off x="3100823" y="2438402"/>
              <a:ext cx="498010" cy="332297"/>
            </a:xfrm>
            <a:prstGeom prst="bentConnector3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>
              <a:stCxn id="31" idx="3"/>
              <a:endCxn id="32" idx="1"/>
            </p:cNvCxnSpPr>
            <p:nvPr/>
          </p:nvCxnSpPr>
          <p:spPr>
            <a:xfrm flipV="1">
              <a:off x="6016738" y="2059079"/>
              <a:ext cx="498011" cy="2894"/>
            </a:xfrm>
            <a:prstGeom prst="lin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stCxn id="17" idx="3"/>
              <a:endCxn id="2" idx="1"/>
            </p:cNvCxnSpPr>
            <p:nvPr/>
          </p:nvCxnSpPr>
          <p:spPr>
            <a:xfrm>
              <a:off x="6016738" y="2770699"/>
              <a:ext cx="498011" cy="0"/>
            </a:xfrm>
            <a:prstGeom prst="lin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4960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647"/>
          <p:cNvSpPr/>
          <p:nvPr/>
        </p:nvSpPr>
        <p:spPr>
          <a:xfrm>
            <a:off x="7027205" y="3545742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Shape 3744"/>
          <p:cNvSpPr/>
          <p:nvPr/>
        </p:nvSpPr>
        <p:spPr>
          <a:xfrm>
            <a:off x="4364640" y="3545742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0309"/>
                </a:moveTo>
                <a:cubicBezTo>
                  <a:pt x="2726" y="10309"/>
                  <a:pt x="2945" y="10090"/>
                  <a:pt x="2945" y="9818"/>
                </a:cubicBezTo>
                <a:cubicBezTo>
                  <a:pt x="2945" y="9548"/>
                  <a:pt x="2726" y="9327"/>
                  <a:pt x="2455" y="9327"/>
                </a:cubicBezTo>
                <a:cubicBezTo>
                  <a:pt x="2183" y="9327"/>
                  <a:pt x="1964" y="9548"/>
                  <a:pt x="1964" y="9818"/>
                </a:cubicBezTo>
                <a:cubicBezTo>
                  <a:pt x="1964" y="10090"/>
                  <a:pt x="2183" y="10309"/>
                  <a:pt x="2455" y="10309"/>
                </a:cubicBezTo>
                <a:moveTo>
                  <a:pt x="20618" y="11782"/>
                </a:moveTo>
                <a:lnTo>
                  <a:pt x="982" y="11782"/>
                </a:ln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1782"/>
                  <a:pt x="20618" y="11782"/>
                </a:cubicBezTo>
                <a:close/>
                <a:moveTo>
                  <a:pt x="2945" y="982"/>
                </a:moveTo>
                <a:lnTo>
                  <a:pt x="14727" y="982"/>
                </a:lnTo>
                <a:lnTo>
                  <a:pt x="14727" y="4418"/>
                </a:lnTo>
                <a:cubicBezTo>
                  <a:pt x="14727" y="4690"/>
                  <a:pt x="14947" y="4909"/>
                  <a:pt x="15218" y="4909"/>
                </a:cubicBezTo>
                <a:lnTo>
                  <a:pt x="18655" y="4909"/>
                </a:lnTo>
                <a:lnTo>
                  <a:pt x="18655" y="6873"/>
                </a:lnTo>
                <a:lnTo>
                  <a:pt x="2945" y="6873"/>
                </a:lnTo>
                <a:cubicBezTo>
                  <a:pt x="2945" y="6873"/>
                  <a:pt x="2945" y="982"/>
                  <a:pt x="2945" y="982"/>
                </a:cubicBezTo>
                <a:close/>
                <a:moveTo>
                  <a:pt x="15709" y="1473"/>
                </a:moveTo>
                <a:lnTo>
                  <a:pt x="18164" y="3927"/>
                </a:lnTo>
                <a:lnTo>
                  <a:pt x="15709" y="3927"/>
                </a:lnTo>
                <a:cubicBezTo>
                  <a:pt x="15709" y="3927"/>
                  <a:pt x="15709" y="1473"/>
                  <a:pt x="15709" y="1473"/>
                </a:cubicBezTo>
                <a:close/>
                <a:moveTo>
                  <a:pt x="20618" y="6873"/>
                </a:moveTo>
                <a:lnTo>
                  <a:pt x="19636" y="6873"/>
                </a:lnTo>
                <a:lnTo>
                  <a:pt x="19636" y="3927"/>
                </a:lnTo>
                <a:lnTo>
                  <a:pt x="15709" y="0"/>
                </a:lnTo>
                <a:lnTo>
                  <a:pt x="2945" y="0"/>
                </a:lnTo>
                <a:cubicBezTo>
                  <a:pt x="2403" y="0"/>
                  <a:pt x="1964" y="440"/>
                  <a:pt x="1964" y="982"/>
                </a:cubicBezTo>
                <a:lnTo>
                  <a:pt x="1964" y="6873"/>
                </a:lnTo>
                <a:lnTo>
                  <a:pt x="982" y="6873"/>
                </a:lnTo>
                <a:cubicBezTo>
                  <a:pt x="439" y="6873"/>
                  <a:pt x="0" y="7313"/>
                  <a:pt x="0" y="7855"/>
                </a:cubicBezTo>
                <a:lnTo>
                  <a:pt x="0" y="11782"/>
                </a:lnTo>
                <a:cubicBezTo>
                  <a:pt x="0" y="12324"/>
                  <a:pt x="439" y="12764"/>
                  <a:pt x="982" y="12764"/>
                </a:cubicBezTo>
                <a:lnTo>
                  <a:pt x="1964" y="12764"/>
                </a:lnTo>
                <a:lnTo>
                  <a:pt x="1964" y="21109"/>
                </a:lnTo>
                <a:cubicBezTo>
                  <a:pt x="1964" y="21380"/>
                  <a:pt x="2183" y="21600"/>
                  <a:pt x="2455" y="21600"/>
                </a:cubicBezTo>
                <a:cubicBezTo>
                  <a:pt x="2726" y="21600"/>
                  <a:pt x="2945" y="21380"/>
                  <a:pt x="2945" y="21109"/>
                </a:cubicBezTo>
                <a:lnTo>
                  <a:pt x="2945" y="12764"/>
                </a:lnTo>
                <a:lnTo>
                  <a:pt x="3927" y="12764"/>
                </a:ln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cubicBezTo>
                  <a:pt x="4690" y="18655"/>
                  <a:pt x="4909" y="18435"/>
                  <a:pt x="4909" y="18164"/>
                </a:cubicBezTo>
                <a:lnTo>
                  <a:pt x="4909" y="12764"/>
                </a:lnTo>
                <a:lnTo>
                  <a:pt x="5891" y="12764"/>
                </a:lnTo>
                <a:lnTo>
                  <a:pt x="5891" y="15218"/>
                </a:lnTo>
                <a:cubicBezTo>
                  <a:pt x="5891" y="15490"/>
                  <a:pt x="6110" y="15709"/>
                  <a:pt x="6382" y="15709"/>
                </a:cubicBezTo>
                <a:cubicBezTo>
                  <a:pt x="6653" y="15709"/>
                  <a:pt x="6873" y="15490"/>
                  <a:pt x="6873" y="15218"/>
                </a:cubicBezTo>
                <a:lnTo>
                  <a:pt x="6873" y="12764"/>
                </a:lnTo>
                <a:lnTo>
                  <a:pt x="7855" y="12764"/>
                </a:lnTo>
                <a:lnTo>
                  <a:pt x="7855" y="20127"/>
                </a:lnTo>
                <a:cubicBezTo>
                  <a:pt x="7855" y="20399"/>
                  <a:pt x="8074" y="20618"/>
                  <a:pt x="8345" y="20618"/>
                </a:cubicBezTo>
                <a:cubicBezTo>
                  <a:pt x="8617" y="20618"/>
                  <a:pt x="8836" y="20399"/>
                  <a:pt x="8836" y="20127"/>
                </a:cubicBezTo>
                <a:lnTo>
                  <a:pt x="8836" y="12764"/>
                </a:lnTo>
                <a:lnTo>
                  <a:pt x="10309" y="12764"/>
                </a:lnTo>
                <a:lnTo>
                  <a:pt x="10309" y="19145"/>
                </a:lnTo>
                <a:cubicBezTo>
                  <a:pt x="10309" y="19417"/>
                  <a:pt x="10529" y="19636"/>
                  <a:pt x="10800" y="19636"/>
                </a:cubicBezTo>
                <a:cubicBezTo>
                  <a:pt x="11071" y="19636"/>
                  <a:pt x="11291" y="19417"/>
                  <a:pt x="11291" y="19145"/>
                </a:cubicBezTo>
                <a:lnTo>
                  <a:pt x="11291" y="12764"/>
                </a:lnTo>
                <a:lnTo>
                  <a:pt x="12764" y="12764"/>
                </a:lnTo>
                <a:lnTo>
                  <a:pt x="12764" y="16200"/>
                </a:lnTo>
                <a:cubicBezTo>
                  <a:pt x="12764" y="16471"/>
                  <a:pt x="12983" y="16691"/>
                  <a:pt x="13255" y="16691"/>
                </a:cubicBezTo>
                <a:cubicBezTo>
                  <a:pt x="13526" y="16691"/>
                  <a:pt x="13745" y="16471"/>
                  <a:pt x="13745" y="16200"/>
                </a:cubicBezTo>
                <a:lnTo>
                  <a:pt x="13745" y="12764"/>
                </a:lnTo>
                <a:lnTo>
                  <a:pt x="14727" y="12764"/>
                </a:lnTo>
                <a:lnTo>
                  <a:pt x="14727" y="17182"/>
                </a:lnTo>
                <a:cubicBezTo>
                  <a:pt x="14727" y="17453"/>
                  <a:pt x="14947" y="17673"/>
                  <a:pt x="15218" y="17673"/>
                </a:cubicBezTo>
                <a:cubicBezTo>
                  <a:pt x="15490" y="17673"/>
                  <a:pt x="15709" y="17453"/>
                  <a:pt x="15709" y="17182"/>
                </a:cubicBezTo>
                <a:lnTo>
                  <a:pt x="15709" y="12764"/>
                </a:lnTo>
                <a:lnTo>
                  <a:pt x="16691" y="12764"/>
                </a:lnTo>
                <a:lnTo>
                  <a:pt x="16691" y="20127"/>
                </a:lnTo>
                <a:cubicBezTo>
                  <a:pt x="16691" y="20399"/>
                  <a:pt x="16910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2764"/>
                </a:lnTo>
                <a:lnTo>
                  <a:pt x="18655" y="12764"/>
                </a:lnTo>
                <a:lnTo>
                  <a:pt x="18655" y="19145"/>
                </a:lnTo>
                <a:cubicBezTo>
                  <a:pt x="18655" y="19417"/>
                  <a:pt x="18874" y="19636"/>
                  <a:pt x="19145" y="19636"/>
                </a:cubicBezTo>
                <a:cubicBezTo>
                  <a:pt x="19417" y="19636"/>
                  <a:pt x="19636" y="19417"/>
                  <a:pt x="19636" y="19145"/>
                </a:cubicBezTo>
                <a:lnTo>
                  <a:pt x="19636" y="12764"/>
                </a:lnTo>
                <a:lnTo>
                  <a:pt x="20618" y="12764"/>
                </a:lnTo>
                <a:cubicBezTo>
                  <a:pt x="21160" y="12764"/>
                  <a:pt x="21600" y="12324"/>
                  <a:pt x="21600" y="11782"/>
                </a:cubicBezTo>
                <a:lnTo>
                  <a:pt x="21600" y="7855"/>
                </a:lnTo>
                <a:cubicBezTo>
                  <a:pt x="21600" y="7313"/>
                  <a:pt x="21160" y="6873"/>
                  <a:pt x="20618" y="6873"/>
                </a:cubicBezTo>
                <a:moveTo>
                  <a:pt x="4418" y="10309"/>
                </a:moveTo>
                <a:cubicBezTo>
                  <a:pt x="4690" y="10309"/>
                  <a:pt x="4909" y="10090"/>
                  <a:pt x="4909" y="9818"/>
                </a:cubicBezTo>
                <a:cubicBezTo>
                  <a:pt x="4909" y="9548"/>
                  <a:pt x="4690" y="9327"/>
                  <a:pt x="4418" y="9327"/>
                </a:cubicBezTo>
                <a:cubicBezTo>
                  <a:pt x="4147" y="9327"/>
                  <a:pt x="3927" y="9548"/>
                  <a:pt x="3927" y="9818"/>
                </a:cubicBezTo>
                <a:cubicBezTo>
                  <a:pt x="3927" y="10090"/>
                  <a:pt x="4147" y="10309"/>
                  <a:pt x="4418" y="10309"/>
                </a:cubicBezTo>
                <a:moveTo>
                  <a:pt x="12273" y="3927"/>
                </a:moveTo>
                <a:lnTo>
                  <a:pt x="5400" y="3927"/>
                </a:lnTo>
                <a:cubicBezTo>
                  <a:pt x="5129" y="3927"/>
                  <a:pt x="4909" y="4148"/>
                  <a:pt x="4909" y="4418"/>
                </a:cubicBezTo>
                <a:cubicBezTo>
                  <a:pt x="4909" y="4690"/>
                  <a:pt x="5129" y="4909"/>
                  <a:pt x="5400" y="4909"/>
                </a:cubicBezTo>
                <a:lnTo>
                  <a:pt x="12273" y="4909"/>
                </a:lnTo>
                <a:cubicBezTo>
                  <a:pt x="12544" y="4909"/>
                  <a:pt x="12764" y="4690"/>
                  <a:pt x="12764" y="4418"/>
                </a:cubicBezTo>
                <a:cubicBezTo>
                  <a:pt x="12764" y="4148"/>
                  <a:pt x="12544" y="3927"/>
                  <a:pt x="12273" y="3927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Shape 3767"/>
          <p:cNvSpPr/>
          <p:nvPr/>
        </p:nvSpPr>
        <p:spPr>
          <a:xfrm>
            <a:off x="7001805" y="1837359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8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8"/>
                  <a:pt x="10529" y="14727"/>
                  <a:pt x="10800" y="14727"/>
                </a:cubicBezTo>
                <a:cubicBezTo>
                  <a:pt x="11071" y="14727"/>
                  <a:pt x="11291" y="14508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8"/>
                  <a:pt x="18384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8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Shape 3602"/>
          <p:cNvSpPr/>
          <p:nvPr/>
        </p:nvSpPr>
        <p:spPr>
          <a:xfrm>
            <a:off x="4412517" y="1837359"/>
            <a:ext cx="347023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Shape 3620"/>
          <p:cNvSpPr/>
          <p:nvPr/>
        </p:nvSpPr>
        <p:spPr>
          <a:xfrm>
            <a:off x="1829075" y="3545742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PA_形状 3624"/>
          <p:cNvSpPr/>
          <p:nvPr>
            <p:custDataLst>
              <p:tags r:id="rId1"/>
            </p:custDataLst>
          </p:nvPr>
        </p:nvSpPr>
        <p:spPr>
          <a:xfrm>
            <a:off x="1829075" y="1838172"/>
            <a:ext cx="455574" cy="455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55447" y="2454510"/>
            <a:ext cx="2194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用户注册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/user/signup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542246" y="2454509"/>
            <a:ext cx="4059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用户登录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/user/login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089336" y="2454509"/>
            <a:ext cx="2459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退出登录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/user/logout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918017" y="4123042"/>
            <a:ext cx="2801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修改密码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/user/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update_password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257053" y="4123042"/>
            <a:ext cx="2801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获取用户信息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/user/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user_message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55447" y="4123042"/>
            <a:ext cx="2194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修改用户信息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/user/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update_user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主要外部接口</a:t>
            </a:r>
          </a:p>
        </p:txBody>
      </p:sp>
      <p:cxnSp>
        <p:nvCxnSpPr>
          <p:cNvPr id="32" name="PA_直接连接符 30"/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郑锐华</a:t>
            </a:r>
          </a:p>
        </p:txBody>
      </p:sp>
    </p:spTree>
    <p:extLst>
      <p:ext uri="{BB962C8B-B14F-4D97-AF65-F5344CB8AC3E}">
        <p14:creationId xmlns:p14="http://schemas.microsoft.com/office/powerpoint/2010/main" val="1833821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7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2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7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2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10" grpId="0" animBg="1"/>
      <p:bldP spid="23" grpId="0"/>
      <p:bldP spid="25" grpId="0"/>
      <p:bldP spid="26" grpId="0"/>
      <p:bldP spid="27" grpId="0"/>
      <p:bldP spid="28" grpId="0"/>
      <p:bldP spid="29" grpId="0"/>
      <p:bldP spid="24" grpId="0"/>
      <p:bldP spid="3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78510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8BC145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卢健威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9270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905053" y="2740164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点击此处添加文本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征信授信模块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KSO_Shape"/>
          <p:cNvSpPr>
            <a:spLocks/>
          </p:cNvSpPr>
          <p:nvPr/>
        </p:nvSpPr>
        <p:spPr bwMode="auto">
          <a:xfrm>
            <a:off x="5481653" y="2417157"/>
            <a:ext cx="429404" cy="264791"/>
          </a:xfrm>
          <a:custGeom>
            <a:avLst/>
            <a:gdLst>
              <a:gd name="T0" fmla="*/ 913166 w 4940"/>
              <a:gd name="T1" fmla="*/ 216832 h 3973"/>
              <a:gd name="T2" fmla="*/ 832184 w 4940"/>
              <a:gd name="T3" fmla="*/ 139667 h 3973"/>
              <a:gd name="T4" fmla="*/ 750431 w 4940"/>
              <a:gd name="T5" fmla="*/ 81408 h 3973"/>
              <a:gd name="T6" fmla="*/ 668293 w 4940"/>
              <a:gd name="T7" fmla="*/ 40897 h 3973"/>
              <a:gd name="T8" fmla="*/ 586925 w 4940"/>
              <a:gd name="T9" fmla="*/ 14661 h 3973"/>
              <a:gd name="T10" fmla="*/ 506715 w 4940"/>
              <a:gd name="T11" fmla="*/ 2315 h 3973"/>
              <a:gd name="T12" fmla="*/ 429203 w 4940"/>
              <a:gd name="T13" fmla="*/ 772 h 3973"/>
              <a:gd name="T14" fmla="*/ 354777 w 4940"/>
              <a:gd name="T15" fmla="*/ 8102 h 3973"/>
              <a:gd name="T16" fmla="*/ 285364 w 4940"/>
              <a:gd name="T17" fmla="*/ 22763 h 3973"/>
              <a:gd name="T18" fmla="*/ 220965 w 4940"/>
              <a:gd name="T19" fmla="*/ 42826 h 3973"/>
              <a:gd name="T20" fmla="*/ 136898 w 4940"/>
              <a:gd name="T21" fmla="*/ 77164 h 3973"/>
              <a:gd name="T22" fmla="*/ 52060 w 4940"/>
              <a:gd name="T23" fmla="*/ 123077 h 3973"/>
              <a:gd name="T24" fmla="*/ 0 w 4940"/>
              <a:gd name="T25" fmla="*/ 158573 h 3973"/>
              <a:gd name="T26" fmla="*/ 23523 w 4940"/>
              <a:gd name="T27" fmla="*/ 1411336 h 3973"/>
              <a:gd name="T28" fmla="*/ 90237 w 4940"/>
              <a:gd name="T29" fmla="*/ 1371211 h 3973"/>
              <a:gd name="T30" fmla="*/ 191271 w 4940"/>
              <a:gd name="T31" fmla="*/ 1323755 h 3973"/>
              <a:gd name="T32" fmla="*/ 252200 w 4940"/>
              <a:gd name="T33" fmla="*/ 1302149 h 3973"/>
              <a:gd name="T34" fmla="*/ 319300 w 4940"/>
              <a:gd name="T35" fmla="*/ 1284787 h 3973"/>
              <a:gd name="T36" fmla="*/ 391798 w 4940"/>
              <a:gd name="T37" fmla="*/ 1273212 h 3973"/>
              <a:gd name="T38" fmla="*/ 467381 w 4940"/>
              <a:gd name="T39" fmla="*/ 1270511 h 3973"/>
              <a:gd name="T40" fmla="*/ 546434 w 4940"/>
              <a:gd name="T41" fmla="*/ 1277070 h 3973"/>
              <a:gd name="T42" fmla="*/ 627802 w 4940"/>
              <a:gd name="T43" fmla="*/ 1295975 h 3973"/>
              <a:gd name="T44" fmla="*/ 709555 w 4940"/>
              <a:gd name="T45" fmla="*/ 1329156 h 3973"/>
              <a:gd name="T46" fmla="*/ 791693 w 4940"/>
              <a:gd name="T47" fmla="*/ 1378155 h 3973"/>
              <a:gd name="T48" fmla="*/ 873061 w 4940"/>
              <a:gd name="T49" fmla="*/ 1445288 h 3973"/>
              <a:gd name="T50" fmla="*/ 952500 w 4940"/>
              <a:gd name="T51" fmla="*/ 1532870 h 3973"/>
              <a:gd name="T52" fmla="*/ 1011887 w 4940"/>
              <a:gd name="T53" fmla="*/ 1465351 h 3973"/>
              <a:gd name="T54" fmla="*/ 1092868 w 4940"/>
              <a:gd name="T55" fmla="*/ 1393588 h 3973"/>
              <a:gd name="T56" fmla="*/ 1175007 w 4940"/>
              <a:gd name="T57" fmla="*/ 1339959 h 3973"/>
              <a:gd name="T58" fmla="*/ 1256760 w 4940"/>
              <a:gd name="T59" fmla="*/ 1302920 h 3973"/>
              <a:gd name="T60" fmla="*/ 1338128 w 4940"/>
              <a:gd name="T61" fmla="*/ 1280928 h 3973"/>
              <a:gd name="T62" fmla="*/ 1417952 w 4940"/>
              <a:gd name="T63" fmla="*/ 1270897 h 3973"/>
              <a:gd name="T64" fmla="*/ 1494692 w 4940"/>
              <a:gd name="T65" fmla="*/ 1271669 h 3973"/>
              <a:gd name="T66" fmla="*/ 1567962 w 4940"/>
              <a:gd name="T67" fmla="*/ 1281314 h 3973"/>
              <a:gd name="T68" fmla="*/ 1635832 w 4940"/>
              <a:gd name="T69" fmla="*/ 1297519 h 3973"/>
              <a:gd name="T70" fmla="*/ 1698689 w 4940"/>
              <a:gd name="T71" fmla="*/ 1318353 h 3973"/>
              <a:gd name="T72" fmla="*/ 1792397 w 4940"/>
              <a:gd name="T73" fmla="*/ 1359250 h 3973"/>
              <a:gd name="T74" fmla="*/ 1868365 w 4940"/>
              <a:gd name="T75" fmla="*/ 1402848 h 3973"/>
              <a:gd name="T76" fmla="*/ 1905000 w 4940"/>
              <a:gd name="T77" fmla="*/ 158573 h 3973"/>
              <a:gd name="T78" fmla="*/ 1868365 w 4940"/>
              <a:gd name="T79" fmla="*/ 133109 h 3973"/>
              <a:gd name="T80" fmla="*/ 1792397 w 4940"/>
              <a:gd name="T81" fmla="*/ 89511 h 3973"/>
              <a:gd name="T82" fmla="*/ 1698689 w 4940"/>
              <a:gd name="T83" fmla="*/ 47842 h 3973"/>
              <a:gd name="T84" fmla="*/ 1635832 w 4940"/>
              <a:gd name="T85" fmla="*/ 27393 h 3973"/>
              <a:gd name="T86" fmla="*/ 1567962 w 4940"/>
              <a:gd name="T87" fmla="*/ 11575 h 3973"/>
              <a:gd name="T88" fmla="*/ 1494692 w 4940"/>
              <a:gd name="T89" fmla="*/ 1929 h 3973"/>
              <a:gd name="T90" fmla="*/ 1417952 w 4940"/>
              <a:gd name="T91" fmla="*/ 1157 h 3973"/>
              <a:gd name="T92" fmla="*/ 1338128 w 4940"/>
              <a:gd name="T93" fmla="*/ 10417 h 3973"/>
              <a:gd name="T94" fmla="*/ 1256760 w 4940"/>
              <a:gd name="T95" fmla="*/ 33181 h 3973"/>
              <a:gd name="T96" fmla="*/ 1175007 w 4940"/>
              <a:gd name="T97" fmla="*/ 70220 h 3973"/>
              <a:gd name="T98" fmla="*/ 1092868 w 4940"/>
              <a:gd name="T99" fmla="*/ 123463 h 3973"/>
              <a:gd name="T100" fmla="*/ 1011887 w 4940"/>
              <a:gd name="T101" fmla="*/ 195612 h 3973"/>
              <a:gd name="T102" fmla="*/ 952500 w 4940"/>
              <a:gd name="T103" fmla="*/ 262745 h 397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40" h="3973">
                <a:moveTo>
                  <a:pt x="2470" y="681"/>
                </a:moveTo>
                <a:lnTo>
                  <a:pt x="2470" y="681"/>
                </a:lnTo>
                <a:lnTo>
                  <a:pt x="2419" y="619"/>
                </a:lnTo>
                <a:lnTo>
                  <a:pt x="2368" y="562"/>
                </a:lnTo>
                <a:lnTo>
                  <a:pt x="2315" y="507"/>
                </a:lnTo>
                <a:lnTo>
                  <a:pt x="2264" y="455"/>
                </a:lnTo>
                <a:lnTo>
                  <a:pt x="2211" y="407"/>
                </a:lnTo>
                <a:lnTo>
                  <a:pt x="2158" y="362"/>
                </a:lnTo>
                <a:lnTo>
                  <a:pt x="2106" y="320"/>
                </a:lnTo>
                <a:lnTo>
                  <a:pt x="2053" y="281"/>
                </a:lnTo>
                <a:lnTo>
                  <a:pt x="2000" y="244"/>
                </a:lnTo>
                <a:lnTo>
                  <a:pt x="1946" y="211"/>
                </a:lnTo>
                <a:lnTo>
                  <a:pt x="1894" y="182"/>
                </a:lnTo>
                <a:lnTo>
                  <a:pt x="1840" y="154"/>
                </a:lnTo>
                <a:lnTo>
                  <a:pt x="1787" y="128"/>
                </a:lnTo>
                <a:lnTo>
                  <a:pt x="1733" y="106"/>
                </a:lnTo>
                <a:lnTo>
                  <a:pt x="1680" y="86"/>
                </a:lnTo>
                <a:lnTo>
                  <a:pt x="1628" y="68"/>
                </a:lnTo>
                <a:lnTo>
                  <a:pt x="1575" y="52"/>
                </a:lnTo>
                <a:lnTo>
                  <a:pt x="1522" y="38"/>
                </a:lnTo>
                <a:lnTo>
                  <a:pt x="1469" y="27"/>
                </a:lnTo>
                <a:lnTo>
                  <a:pt x="1417" y="19"/>
                </a:lnTo>
                <a:lnTo>
                  <a:pt x="1365" y="11"/>
                </a:lnTo>
                <a:lnTo>
                  <a:pt x="1314" y="6"/>
                </a:lnTo>
                <a:lnTo>
                  <a:pt x="1264" y="3"/>
                </a:lnTo>
                <a:lnTo>
                  <a:pt x="1212" y="0"/>
                </a:lnTo>
                <a:lnTo>
                  <a:pt x="1163" y="0"/>
                </a:lnTo>
                <a:lnTo>
                  <a:pt x="1113" y="2"/>
                </a:lnTo>
                <a:lnTo>
                  <a:pt x="1064" y="5"/>
                </a:lnTo>
                <a:lnTo>
                  <a:pt x="1016" y="9"/>
                </a:lnTo>
                <a:lnTo>
                  <a:pt x="968" y="15"/>
                </a:lnTo>
                <a:lnTo>
                  <a:pt x="920" y="21"/>
                </a:lnTo>
                <a:lnTo>
                  <a:pt x="875" y="30"/>
                </a:lnTo>
                <a:lnTo>
                  <a:pt x="828" y="38"/>
                </a:lnTo>
                <a:lnTo>
                  <a:pt x="784" y="48"/>
                </a:lnTo>
                <a:lnTo>
                  <a:pt x="740" y="59"/>
                </a:lnTo>
                <a:lnTo>
                  <a:pt x="697" y="71"/>
                </a:lnTo>
                <a:lnTo>
                  <a:pt x="654" y="84"/>
                </a:lnTo>
                <a:lnTo>
                  <a:pt x="614" y="96"/>
                </a:lnTo>
                <a:lnTo>
                  <a:pt x="573" y="111"/>
                </a:lnTo>
                <a:lnTo>
                  <a:pt x="534" y="124"/>
                </a:lnTo>
                <a:lnTo>
                  <a:pt x="496" y="139"/>
                </a:lnTo>
                <a:lnTo>
                  <a:pt x="423" y="169"/>
                </a:lnTo>
                <a:lnTo>
                  <a:pt x="355" y="200"/>
                </a:lnTo>
                <a:lnTo>
                  <a:pt x="292" y="232"/>
                </a:lnTo>
                <a:lnTo>
                  <a:pt x="234" y="263"/>
                </a:lnTo>
                <a:lnTo>
                  <a:pt x="181" y="292"/>
                </a:lnTo>
                <a:lnTo>
                  <a:pt x="135" y="319"/>
                </a:lnTo>
                <a:lnTo>
                  <a:pt x="95" y="345"/>
                </a:lnTo>
                <a:lnTo>
                  <a:pt x="61" y="367"/>
                </a:lnTo>
                <a:lnTo>
                  <a:pt x="16" y="399"/>
                </a:lnTo>
                <a:lnTo>
                  <a:pt x="0" y="411"/>
                </a:lnTo>
                <a:lnTo>
                  <a:pt x="0" y="3702"/>
                </a:lnTo>
                <a:lnTo>
                  <a:pt x="16" y="3690"/>
                </a:lnTo>
                <a:lnTo>
                  <a:pt x="61" y="3658"/>
                </a:lnTo>
                <a:lnTo>
                  <a:pt x="95" y="3636"/>
                </a:lnTo>
                <a:lnTo>
                  <a:pt x="135" y="3612"/>
                </a:lnTo>
                <a:lnTo>
                  <a:pt x="181" y="3583"/>
                </a:lnTo>
                <a:lnTo>
                  <a:pt x="234" y="3554"/>
                </a:lnTo>
                <a:lnTo>
                  <a:pt x="292" y="3523"/>
                </a:lnTo>
                <a:lnTo>
                  <a:pt x="355" y="3493"/>
                </a:lnTo>
                <a:lnTo>
                  <a:pt x="423" y="3461"/>
                </a:lnTo>
                <a:lnTo>
                  <a:pt x="496" y="3431"/>
                </a:lnTo>
                <a:lnTo>
                  <a:pt x="534" y="3417"/>
                </a:lnTo>
                <a:lnTo>
                  <a:pt x="573" y="3402"/>
                </a:lnTo>
                <a:lnTo>
                  <a:pt x="614" y="3388"/>
                </a:lnTo>
                <a:lnTo>
                  <a:pt x="654" y="3375"/>
                </a:lnTo>
                <a:lnTo>
                  <a:pt x="697" y="3363"/>
                </a:lnTo>
                <a:lnTo>
                  <a:pt x="740" y="3350"/>
                </a:lnTo>
                <a:lnTo>
                  <a:pt x="784" y="3339"/>
                </a:lnTo>
                <a:lnTo>
                  <a:pt x="828" y="3330"/>
                </a:lnTo>
                <a:lnTo>
                  <a:pt x="875" y="3321"/>
                </a:lnTo>
                <a:lnTo>
                  <a:pt x="920" y="3312"/>
                </a:lnTo>
                <a:lnTo>
                  <a:pt x="968" y="3306"/>
                </a:lnTo>
                <a:lnTo>
                  <a:pt x="1016" y="3300"/>
                </a:lnTo>
                <a:lnTo>
                  <a:pt x="1064" y="3296"/>
                </a:lnTo>
                <a:lnTo>
                  <a:pt x="1113" y="3294"/>
                </a:lnTo>
                <a:lnTo>
                  <a:pt x="1163" y="3292"/>
                </a:lnTo>
                <a:lnTo>
                  <a:pt x="1212" y="3293"/>
                </a:lnTo>
                <a:lnTo>
                  <a:pt x="1264" y="3294"/>
                </a:lnTo>
                <a:lnTo>
                  <a:pt x="1314" y="3298"/>
                </a:lnTo>
                <a:lnTo>
                  <a:pt x="1365" y="3303"/>
                </a:lnTo>
                <a:lnTo>
                  <a:pt x="1417" y="3310"/>
                </a:lnTo>
                <a:lnTo>
                  <a:pt x="1469" y="3320"/>
                </a:lnTo>
                <a:lnTo>
                  <a:pt x="1522" y="3331"/>
                </a:lnTo>
                <a:lnTo>
                  <a:pt x="1575" y="3344"/>
                </a:lnTo>
                <a:lnTo>
                  <a:pt x="1628" y="3359"/>
                </a:lnTo>
                <a:lnTo>
                  <a:pt x="1680" y="3377"/>
                </a:lnTo>
                <a:lnTo>
                  <a:pt x="1733" y="3397"/>
                </a:lnTo>
                <a:lnTo>
                  <a:pt x="1787" y="3420"/>
                </a:lnTo>
                <a:lnTo>
                  <a:pt x="1840" y="3445"/>
                </a:lnTo>
                <a:lnTo>
                  <a:pt x="1894" y="3473"/>
                </a:lnTo>
                <a:lnTo>
                  <a:pt x="1946" y="3504"/>
                </a:lnTo>
                <a:lnTo>
                  <a:pt x="2000" y="3537"/>
                </a:lnTo>
                <a:lnTo>
                  <a:pt x="2053" y="3572"/>
                </a:lnTo>
                <a:lnTo>
                  <a:pt x="2106" y="3612"/>
                </a:lnTo>
                <a:lnTo>
                  <a:pt x="2158" y="3653"/>
                </a:lnTo>
                <a:lnTo>
                  <a:pt x="2211" y="3699"/>
                </a:lnTo>
                <a:lnTo>
                  <a:pt x="2264" y="3746"/>
                </a:lnTo>
                <a:lnTo>
                  <a:pt x="2315" y="3798"/>
                </a:lnTo>
                <a:lnTo>
                  <a:pt x="2368" y="3853"/>
                </a:lnTo>
                <a:lnTo>
                  <a:pt x="2419" y="3911"/>
                </a:lnTo>
                <a:lnTo>
                  <a:pt x="2470" y="3973"/>
                </a:lnTo>
                <a:lnTo>
                  <a:pt x="2521" y="3911"/>
                </a:lnTo>
                <a:lnTo>
                  <a:pt x="2573" y="3853"/>
                </a:lnTo>
                <a:lnTo>
                  <a:pt x="2624" y="3798"/>
                </a:lnTo>
                <a:lnTo>
                  <a:pt x="2676" y="3746"/>
                </a:lnTo>
                <a:lnTo>
                  <a:pt x="2728" y="3699"/>
                </a:lnTo>
                <a:lnTo>
                  <a:pt x="2781" y="3653"/>
                </a:lnTo>
                <a:lnTo>
                  <a:pt x="2834" y="3612"/>
                </a:lnTo>
                <a:lnTo>
                  <a:pt x="2886" y="3572"/>
                </a:lnTo>
                <a:lnTo>
                  <a:pt x="2940" y="3537"/>
                </a:lnTo>
                <a:lnTo>
                  <a:pt x="2993" y="3504"/>
                </a:lnTo>
                <a:lnTo>
                  <a:pt x="3047" y="3473"/>
                </a:lnTo>
                <a:lnTo>
                  <a:pt x="3100" y="3445"/>
                </a:lnTo>
                <a:lnTo>
                  <a:pt x="3154" y="3420"/>
                </a:lnTo>
                <a:lnTo>
                  <a:pt x="3206" y="3397"/>
                </a:lnTo>
                <a:lnTo>
                  <a:pt x="3259" y="3377"/>
                </a:lnTo>
                <a:lnTo>
                  <a:pt x="3313" y="3359"/>
                </a:lnTo>
                <a:lnTo>
                  <a:pt x="3366" y="3344"/>
                </a:lnTo>
                <a:lnTo>
                  <a:pt x="3418" y="3331"/>
                </a:lnTo>
                <a:lnTo>
                  <a:pt x="3470" y="3320"/>
                </a:lnTo>
                <a:lnTo>
                  <a:pt x="3523" y="3310"/>
                </a:lnTo>
                <a:lnTo>
                  <a:pt x="3574" y="3303"/>
                </a:lnTo>
                <a:lnTo>
                  <a:pt x="3626" y="3298"/>
                </a:lnTo>
                <a:lnTo>
                  <a:pt x="3677" y="3294"/>
                </a:lnTo>
                <a:lnTo>
                  <a:pt x="3727" y="3293"/>
                </a:lnTo>
                <a:lnTo>
                  <a:pt x="3778" y="3292"/>
                </a:lnTo>
                <a:lnTo>
                  <a:pt x="3827" y="3294"/>
                </a:lnTo>
                <a:lnTo>
                  <a:pt x="3876" y="3296"/>
                </a:lnTo>
                <a:lnTo>
                  <a:pt x="3925" y="3300"/>
                </a:lnTo>
                <a:lnTo>
                  <a:pt x="3973" y="3306"/>
                </a:lnTo>
                <a:lnTo>
                  <a:pt x="4019" y="3312"/>
                </a:lnTo>
                <a:lnTo>
                  <a:pt x="4066" y="3321"/>
                </a:lnTo>
                <a:lnTo>
                  <a:pt x="4111" y="3330"/>
                </a:lnTo>
                <a:lnTo>
                  <a:pt x="4155" y="3339"/>
                </a:lnTo>
                <a:lnTo>
                  <a:pt x="4199" y="3350"/>
                </a:lnTo>
                <a:lnTo>
                  <a:pt x="4242" y="3363"/>
                </a:lnTo>
                <a:lnTo>
                  <a:pt x="4285" y="3375"/>
                </a:lnTo>
                <a:lnTo>
                  <a:pt x="4327" y="3388"/>
                </a:lnTo>
                <a:lnTo>
                  <a:pt x="4366" y="3402"/>
                </a:lnTo>
                <a:lnTo>
                  <a:pt x="4405" y="3417"/>
                </a:lnTo>
                <a:lnTo>
                  <a:pt x="4444" y="3431"/>
                </a:lnTo>
                <a:lnTo>
                  <a:pt x="4517" y="3461"/>
                </a:lnTo>
                <a:lnTo>
                  <a:pt x="4585" y="3493"/>
                </a:lnTo>
                <a:lnTo>
                  <a:pt x="4648" y="3523"/>
                </a:lnTo>
                <a:lnTo>
                  <a:pt x="4707" y="3554"/>
                </a:lnTo>
                <a:lnTo>
                  <a:pt x="4758" y="3583"/>
                </a:lnTo>
                <a:lnTo>
                  <a:pt x="4805" y="3612"/>
                </a:lnTo>
                <a:lnTo>
                  <a:pt x="4845" y="3636"/>
                </a:lnTo>
                <a:lnTo>
                  <a:pt x="4878" y="3658"/>
                </a:lnTo>
                <a:lnTo>
                  <a:pt x="4924" y="3690"/>
                </a:lnTo>
                <a:lnTo>
                  <a:pt x="4940" y="3702"/>
                </a:lnTo>
                <a:lnTo>
                  <a:pt x="4940" y="411"/>
                </a:lnTo>
                <a:lnTo>
                  <a:pt x="4924" y="399"/>
                </a:lnTo>
                <a:lnTo>
                  <a:pt x="4878" y="367"/>
                </a:lnTo>
                <a:lnTo>
                  <a:pt x="4845" y="345"/>
                </a:lnTo>
                <a:lnTo>
                  <a:pt x="4805" y="319"/>
                </a:lnTo>
                <a:lnTo>
                  <a:pt x="4758" y="292"/>
                </a:lnTo>
                <a:lnTo>
                  <a:pt x="4707" y="263"/>
                </a:lnTo>
                <a:lnTo>
                  <a:pt x="4648" y="232"/>
                </a:lnTo>
                <a:lnTo>
                  <a:pt x="4585" y="200"/>
                </a:lnTo>
                <a:lnTo>
                  <a:pt x="4517" y="169"/>
                </a:lnTo>
                <a:lnTo>
                  <a:pt x="4444" y="139"/>
                </a:lnTo>
                <a:lnTo>
                  <a:pt x="4405" y="124"/>
                </a:lnTo>
                <a:lnTo>
                  <a:pt x="4366" y="111"/>
                </a:lnTo>
                <a:lnTo>
                  <a:pt x="4327" y="96"/>
                </a:lnTo>
                <a:lnTo>
                  <a:pt x="4285" y="84"/>
                </a:lnTo>
                <a:lnTo>
                  <a:pt x="4242" y="71"/>
                </a:lnTo>
                <a:lnTo>
                  <a:pt x="4199" y="59"/>
                </a:lnTo>
                <a:lnTo>
                  <a:pt x="4155" y="48"/>
                </a:lnTo>
                <a:lnTo>
                  <a:pt x="4111" y="38"/>
                </a:lnTo>
                <a:lnTo>
                  <a:pt x="4066" y="30"/>
                </a:lnTo>
                <a:lnTo>
                  <a:pt x="4019" y="21"/>
                </a:lnTo>
                <a:lnTo>
                  <a:pt x="3973" y="15"/>
                </a:lnTo>
                <a:lnTo>
                  <a:pt x="3925" y="9"/>
                </a:lnTo>
                <a:lnTo>
                  <a:pt x="3876" y="5"/>
                </a:lnTo>
                <a:lnTo>
                  <a:pt x="3827" y="2"/>
                </a:lnTo>
                <a:lnTo>
                  <a:pt x="3778" y="0"/>
                </a:lnTo>
                <a:lnTo>
                  <a:pt x="3727" y="0"/>
                </a:lnTo>
                <a:lnTo>
                  <a:pt x="3677" y="3"/>
                </a:lnTo>
                <a:lnTo>
                  <a:pt x="3626" y="6"/>
                </a:lnTo>
                <a:lnTo>
                  <a:pt x="3574" y="11"/>
                </a:lnTo>
                <a:lnTo>
                  <a:pt x="3523" y="19"/>
                </a:lnTo>
                <a:lnTo>
                  <a:pt x="3470" y="27"/>
                </a:lnTo>
                <a:lnTo>
                  <a:pt x="3418" y="38"/>
                </a:lnTo>
                <a:lnTo>
                  <a:pt x="3366" y="52"/>
                </a:lnTo>
                <a:lnTo>
                  <a:pt x="3313" y="68"/>
                </a:lnTo>
                <a:lnTo>
                  <a:pt x="3259" y="86"/>
                </a:lnTo>
                <a:lnTo>
                  <a:pt x="3206" y="106"/>
                </a:lnTo>
                <a:lnTo>
                  <a:pt x="3154" y="128"/>
                </a:lnTo>
                <a:lnTo>
                  <a:pt x="3100" y="154"/>
                </a:lnTo>
                <a:lnTo>
                  <a:pt x="3047" y="182"/>
                </a:lnTo>
                <a:lnTo>
                  <a:pt x="2993" y="211"/>
                </a:lnTo>
                <a:lnTo>
                  <a:pt x="2940" y="244"/>
                </a:lnTo>
                <a:lnTo>
                  <a:pt x="2886" y="281"/>
                </a:lnTo>
                <a:lnTo>
                  <a:pt x="2834" y="320"/>
                </a:lnTo>
                <a:lnTo>
                  <a:pt x="2781" y="362"/>
                </a:lnTo>
                <a:lnTo>
                  <a:pt x="2728" y="407"/>
                </a:lnTo>
                <a:lnTo>
                  <a:pt x="2676" y="455"/>
                </a:lnTo>
                <a:lnTo>
                  <a:pt x="2624" y="507"/>
                </a:lnTo>
                <a:lnTo>
                  <a:pt x="2573" y="562"/>
                </a:lnTo>
                <a:lnTo>
                  <a:pt x="2521" y="619"/>
                </a:lnTo>
                <a:lnTo>
                  <a:pt x="2470" y="6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卢健威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3225689" y="2087829"/>
            <a:ext cx="2785621" cy="224888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dirty="0"/>
              <a:t>征信授信模块</a:t>
            </a:r>
          </a:p>
        </p:txBody>
      </p:sp>
      <p:sp>
        <p:nvSpPr>
          <p:cNvPr id="14" name="AutoShape 2"/>
          <p:cNvSpPr>
            <a:spLocks/>
          </p:cNvSpPr>
          <p:nvPr/>
        </p:nvSpPr>
        <p:spPr bwMode="auto">
          <a:xfrm>
            <a:off x="1118503" y="1595126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外部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接口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17" name="AutoShape 2"/>
          <p:cNvSpPr>
            <a:spLocks/>
          </p:cNvSpPr>
          <p:nvPr/>
        </p:nvSpPr>
        <p:spPr bwMode="auto">
          <a:xfrm>
            <a:off x="7393403" y="1661386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内部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接口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771337" y="2919424"/>
            <a:ext cx="1918853" cy="15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72816" y="25908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请求征信</a:t>
            </a: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744834" y="3615164"/>
            <a:ext cx="1918853" cy="15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146313" y="32865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获取授信</a:t>
            </a:r>
          </a:p>
        </p:txBody>
      </p:sp>
      <p:sp>
        <p:nvSpPr>
          <p:cNvPr id="30" name="圆角矩形 29"/>
          <p:cNvSpPr/>
          <p:nvPr/>
        </p:nvSpPr>
        <p:spPr>
          <a:xfrm>
            <a:off x="3593352" y="3427260"/>
            <a:ext cx="2037030" cy="66090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授信子模块</a:t>
            </a:r>
          </a:p>
        </p:txBody>
      </p:sp>
      <p:sp>
        <p:nvSpPr>
          <p:cNvPr id="32" name="圆角矩形 31"/>
          <p:cNvSpPr/>
          <p:nvPr/>
        </p:nvSpPr>
        <p:spPr>
          <a:xfrm>
            <a:off x="3586726" y="2665260"/>
            <a:ext cx="2037030" cy="66090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征信子模块</a:t>
            </a:r>
          </a:p>
        </p:txBody>
      </p:sp>
      <p:cxnSp>
        <p:nvCxnSpPr>
          <p:cNvPr id="33" name="直接箭头连接符 32"/>
          <p:cNvCxnSpPr/>
          <p:nvPr/>
        </p:nvCxnSpPr>
        <p:spPr>
          <a:xfrm>
            <a:off x="3796748" y="3147391"/>
            <a:ext cx="0" cy="4903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H="1" flipV="1">
            <a:off x="5413513" y="3193773"/>
            <a:ext cx="2708" cy="441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H="1" flipV="1">
            <a:off x="6679096" y="3134139"/>
            <a:ext cx="1775792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169427" y="279621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获取授信</a:t>
            </a:r>
          </a:p>
        </p:txBody>
      </p:sp>
      <p:cxnSp>
        <p:nvCxnSpPr>
          <p:cNvPr id="48" name="直接箭头连接符 47"/>
          <p:cNvCxnSpPr/>
          <p:nvPr/>
        </p:nvCxnSpPr>
        <p:spPr>
          <a:xfrm flipH="1" flipV="1">
            <a:off x="6705600" y="3756991"/>
            <a:ext cx="1775792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195931" y="341906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信用调级</a:t>
            </a:r>
          </a:p>
        </p:txBody>
      </p:sp>
    </p:spTree>
    <p:extLst>
      <p:ext uri="{BB962C8B-B14F-4D97-AF65-F5344CB8AC3E}">
        <p14:creationId xmlns:p14="http://schemas.microsoft.com/office/powerpoint/2010/main" val="3634712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00"/>
                            </p:stCondLst>
                            <p:childTnLst>
                              <p:par>
                                <p:cTn id="3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7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00"/>
                            </p:stCondLst>
                            <p:childTnLst>
                              <p:par>
                                <p:cTn id="7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700"/>
                            </p:stCondLst>
                            <p:childTnLst>
                              <p:par>
                                <p:cTn id="8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200"/>
                            </p:stCondLst>
                            <p:childTnLst>
                              <p:par>
                                <p:cTn id="9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700"/>
                            </p:stCondLst>
                            <p:childTnLst>
                              <p:par>
                                <p:cTn id="10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0" grpId="0" animBg="1"/>
      <p:bldP spid="14" grpId="0" animBg="1"/>
      <p:bldP spid="17" grpId="0" animBg="1"/>
      <p:bldP spid="22" grpId="0"/>
      <p:bldP spid="24" grpId="0"/>
      <p:bldP spid="30" grpId="0" animBg="1"/>
      <p:bldP spid="32" grpId="0" animBg="1"/>
      <p:bldP spid="43" grpId="0"/>
      <p:bldP spid="4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担保模块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卢健威</a:t>
            </a:r>
          </a:p>
        </p:txBody>
      </p:sp>
      <p:sp>
        <p:nvSpPr>
          <p:cNvPr id="10" name="文本框 25"/>
          <p:cNvSpPr txBox="1"/>
          <p:nvPr/>
        </p:nvSpPr>
        <p:spPr>
          <a:xfrm>
            <a:off x="4905053" y="2740164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点击此处添加文本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3565067" y="2124216"/>
            <a:ext cx="2179749" cy="251404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dirty="0"/>
              <a:t>担保模块</a:t>
            </a:r>
          </a:p>
        </p:txBody>
      </p:sp>
      <p:sp>
        <p:nvSpPr>
          <p:cNvPr id="14" name="AutoShape 2"/>
          <p:cNvSpPr>
            <a:spLocks/>
          </p:cNvSpPr>
          <p:nvPr/>
        </p:nvSpPr>
        <p:spPr bwMode="auto">
          <a:xfrm>
            <a:off x="1179463" y="1595126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外部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接口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17" name="AutoShape 2"/>
          <p:cNvSpPr>
            <a:spLocks/>
          </p:cNvSpPr>
          <p:nvPr/>
        </p:nvSpPr>
        <p:spPr bwMode="auto">
          <a:xfrm>
            <a:off x="7259291" y="1685770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外部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接口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771337" y="2919424"/>
            <a:ext cx="1918853" cy="15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72816" y="25908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获取申请</a:t>
            </a: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744834" y="3495896"/>
            <a:ext cx="1918853" cy="15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14403" y="3167274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同意</a:t>
            </a: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/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拒绝担保</a:t>
            </a:r>
          </a:p>
        </p:txBody>
      </p:sp>
      <p:cxnSp>
        <p:nvCxnSpPr>
          <p:cNvPr id="28" name="直接箭头连接符 27"/>
          <p:cNvCxnSpPr/>
          <p:nvPr/>
        </p:nvCxnSpPr>
        <p:spPr>
          <a:xfrm flipH="1" flipV="1">
            <a:off x="6544984" y="3198279"/>
            <a:ext cx="1775792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617872" y="282722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获取申请人借款历史</a:t>
            </a:r>
          </a:p>
        </p:txBody>
      </p:sp>
      <p:cxnSp>
        <p:nvCxnSpPr>
          <p:cNvPr id="32" name="直接箭头连接符 31"/>
          <p:cNvCxnSpPr/>
          <p:nvPr/>
        </p:nvCxnSpPr>
        <p:spPr>
          <a:xfrm flipH="1" flipV="1">
            <a:off x="6571488" y="3821131"/>
            <a:ext cx="1775792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671675" y="347101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查看经手借款申请</a:t>
            </a:r>
          </a:p>
        </p:txBody>
      </p:sp>
      <p:cxnSp>
        <p:nvCxnSpPr>
          <p:cNvPr id="34" name="直接箭头连接符 33"/>
          <p:cNvCxnSpPr/>
          <p:nvPr/>
        </p:nvCxnSpPr>
        <p:spPr>
          <a:xfrm>
            <a:off x="771338" y="4085618"/>
            <a:ext cx="1918853" cy="15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28265" y="37569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查看申请人信息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4237939" y="2978337"/>
            <a:ext cx="853479" cy="853479"/>
            <a:chOff x="7846021" y="887829"/>
            <a:chExt cx="853479" cy="853479"/>
          </a:xfrm>
        </p:grpSpPr>
        <p:sp>
          <p:nvSpPr>
            <p:cNvPr id="37" name="Oval 12"/>
            <p:cNvSpPr/>
            <p:nvPr/>
          </p:nvSpPr>
          <p:spPr bwMode="auto">
            <a:xfrm>
              <a:off x="7846021" y="887829"/>
              <a:ext cx="853479" cy="85347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3602"/>
            <p:cNvSpPr/>
            <p:nvPr/>
          </p:nvSpPr>
          <p:spPr>
            <a:xfrm>
              <a:off x="8133332" y="1122855"/>
              <a:ext cx="278856" cy="383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75" y="15573"/>
                  </a:moveTo>
                  <a:lnTo>
                    <a:pt x="11475" y="16200"/>
                  </a:lnTo>
                  <a:cubicBezTo>
                    <a:pt x="11475" y="16471"/>
                    <a:pt x="11172" y="16691"/>
                    <a:pt x="10800" y="16691"/>
                  </a:cubicBezTo>
                  <a:cubicBezTo>
                    <a:pt x="10428" y="16691"/>
                    <a:pt x="10125" y="16471"/>
                    <a:pt x="10125" y="16200"/>
                  </a:cubicBezTo>
                  <a:lnTo>
                    <a:pt x="10125" y="15573"/>
                  </a:lnTo>
                  <a:cubicBezTo>
                    <a:pt x="9723" y="15403"/>
                    <a:pt x="9450" y="15090"/>
                    <a:pt x="9450" y="14727"/>
                  </a:cubicBezTo>
                  <a:cubicBezTo>
                    <a:pt x="9450" y="14185"/>
                    <a:pt x="10055" y="13745"/>
                    <a:pt x="10800" y="13745"/>
                  </a:cubicBezTo>
                  <a:cubicBezTo>
                    <a:pt x="11545" y="13745"/>
                    <a:pt x="12150" y="14185"/>
                    <a:pt x="12150" y="14727"/>
                  </a:cubicBezTo>
                  <a:cubicBezTo>
                    <a:pt x="12150" y="15090"/>
                    <a:pt x="11876" y="15403"/>
                    <a:pt x="11475" y="15573"/>
                  </a:cubicBezTo>
                  <a:moveTo>
                    <a:pt x="10800" y="12764"/>
                  </a:moveTo>
                  <a:cubicBezTo>
                    <a:pt x="9309" y="12764"/>
                    <a:pt x="8100" y="13643"/>
                    <a:pt x="8100" y="14727"/>
                  </a:cubicBezTo>
                  <a:cubicBezTo>
                    <a:pt x="8100" y="15232"/>
                    <a:pt x="8369" y="15686"/>
                    <a:pt x="8798" y="16034"/>
                  </a:cubicBezTo>
                  <a:cubicBezTo>
                    <a:pt x="8789" y="16089"/>
                    <a:pt x="8775" y="16143"/>
                    <a:pt x="8775" y="16200"/>
                  </a:cubicBezTo>
                  <a:cubicBezTo>
                    <a:pt x="8775" y="17014"/>
                    <a:pt x="9681" y="17673"/>
                    <a:pt x="10800" y="17673"/>
                  </a:cubicBezTo>
                  <a:cubicBezTo>
                    <a:pt x="11919" y="17673"/>
                    <a:pt x="12825" y="17014"/>
                    <a:pt x="12825" y="16200"/>
                  </a:cubicBezTo>
                  <a:cubicBezTo>
                    <a:pt x="12825" y="16143"/>
                    <a:pt x="12810" y="16089"/>
                    <a:pt x="12802" y="16034"/>
                  </a:cubicBezTo>
                  <a:cubicBezTo>
                    <a:pt x="13231" y="15687"/>
                    <a:pt x="13500" y="15232"/>
                    <a:pt x="13500" y="14727"/>
                  </a:cubicBezTo>
                  <a:cubicBezTo>
                    <a:pt x="13500" y="13643"/>
                    <a:pt x="12291" y="12764"/>
                    <a:pt x="10800" y="12764"/>
                  </a:cubicBezTo>
                  <a:moveTo>
                    <a:pt x="20250" y="19636"/>
                  </a:moveTo>
                  <a:cubicBezTo>
                    <a:pt x="20250" y="20179"/>
                    <a:pt x="19645" y="20618"/>
                    <a:pt x="18900" y="20618"/>
                  </a:cubicBezTo>
                  <a:lnTo>
                    <a:pt x="2700" y="20618"/>
                  </a:lnTo>
                  <a:cubicBezTo>
                    <a:pt x="1955" y="20618"/>
                    <a:pt x="1350" y="20179"/>
                    <a:pt x="1350" y="19636"/>
                  </a:cubicBezTo>
                  <a:lnTo>
                    <a:pt x="1350" y="10800"/>
                  </a:lnTo>
                  <a:cubicBezTo>
                    <a:pt x="1350" y="10258"/>
                    <a:pt x="1955" y="9818"/>
                    <a:pt x="2700" y="9818"/>
                  </a:cubicBezTo>
                  <a:lnTo>
                    <a:pt x="18900" y="9818"/>
                  </a:lnTo>
                  <a:cubicBezTo>
                    <a:pt x="19645" y="9818"/>
                    <a:pt x="20250" y="10258"/>
                    <a:pt x="20250" y="10800"/>
                  </a:cubicBezTo>
                  <a:cubicBezTo>
                    <a:pt x="20250" y="10800"/>
                    <a:pt x="20250" y="19636"/>
                    <a:pt x="20250" y="19636"/>
                  </a:cubicBezTo>
                  <a:close/>
                  <a:moveTo>
                    <a:pt x="18900" y="8836"/>
                  </a:moveTo>
                  <a:lnTo>
                    <a:pt x="18900" y="5891"/>
                  </a:lnTo>
                  <a:cubicBezTo>
                    <a:pt x="18900" y="2638"/>
                    <a:pt x="15273" y="0"/>
                    <a:pt x="10800" y="0"/>
                  </a:cubicBezTo>
                  <a:cubicBezTo>
                    <a:pt x="6327" y="0"/>
                    <a:pt x="2700" y="2638"/>
                    <a:pt x="2700" y="5891"/>
                  </a:cubicBezTo>
                  <a:cubicBezTo>
                    <a:pt x="2700" y="6162"/>
                    <a:pt x="3003" y="6382"/>
                    <a:pt x="3375" y="6382"/>
                  </a:cubicBezTo>
                  <a:cubicBezTo>
                    <a:pt x="3747" y="6382"/>
                    <a:pt x="4050" y="6162"/>
                    <a:pt x="4050" y="5891"/>
                  </a:cubicBezTo>
                  <a:cubicBezTo>
                    <a:pt x="4050" y="3180"/>
                    <a:pt x="7072" y="982"/>
                    <a:pt x="10800" y="982"/>
                  </a:cubicBezTo>
                  <a:cubicBezTo>
                    <a:pt x="14528" y="982"/>
                    <a:pt x="17550" y="3180"/>
                    <a:pt x="17550" y="5891"/>
                  </a:cubicBezTo>
                  <a:lnTo>
                    <a:pt x="17550" y="8836"/>
                  </a:lnTo>
                  <a:lnTo>
                    <a:pt x="2700" y="8836"/>
                  </a:lnTo>
                  <a:cubicBezTo>
                    <a:pt x="1209" y="8836"/>
                    <a:pt x="0" y="9716"/>
                    <a:pt x="0" y="10800"/>
                  </a:cubicBezTo>
                  <a:lnTo>
                    <a:pt x="0" y="19636"/>
                  </a:lnTo>
                  <a:cubicBezTo>
                    <a:pt x="0" y="20721"/>
                    <a:pt x="1209" y="21600"/>
                    <a:pt x="2700" y="21600"/>
                  </a:cubicBezTo>
                  <a:lnTo>
                    <a:pt x="18900" y="21600"/>
                  </a:lnTo>
                  <a:cubicBezTo>
                    <a:pt x="20391" y="21600"/>
                    <a:pt x="21600" y="20721"/>
                    <a:pt x="21600" y="19636"/>
                  </a:cubicBezTo>
                  <a:lnTo>
                    <a:pt x="21600" y="10800"/>
                  </a:lnTo>
                  <a:cubicBezTo>
                    <a:pt x="21600" y="9716"/>
                    <a:pt x="20391" y="8836"/>
                    <a:pt x="18900" y="8836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cxnSp>
        <p:nvCxnSpPr>
          <p:cNvPr id="39" name="直接箭头连接符 38"/>
          <p:cNvCxnSpPr/>
          <p:nvPr/>
        </p:nvCxnSpPr>
        <p:spPr>
          <a:xfrm>
            <a:off x="784591" y="4628957"/>
            <a:ext cx="1918853" cy="15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331848" y="4253952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………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41" name="直接箭头连接符 40"/>
          <p:cNvCxnSpPr/>
          <p:nvPr/>
        </p:nvCxnSpPr>
        <p:spPr>
          <a:xfrm flipH="1" flipV="1">
            <a:off x="6577584" y="4400251"/>
            <a:ext cx="1775792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677771" y="405013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获取逾期的合约</a:t>
            </a:r>
          </a:p>
        </p:txBody>
      </p:sp>
    </p:spTree>
    <p:extLst>
      <p:ext uri="{BB962C8B-B14F-4D97-AF65-F5344CB8AC3E}">
        <p14:creationId xmlns:p14="http://schemas.microsoft.com/office/powerpoint/2010/main" val="2148286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00"/>
                            </p:stCondLst>
                            <p:childTnLst>
                              <p:par>
                                <p:cTn id="3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700"/>
                            </p:stCondLst>
                            <p:childTnLst>
                              <p:par>
                                <p:cTn id="4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200"/>
                            </p:stCondLst>
                            <p:childTnLst>
                              <p:par>
                                <p:cTn id="6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700"/>
                            </p:stCondLst>
                            <p:childTnLst>
                              <p:par>
                                <p:cTn id="6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200"/>
                            </p:stCondLst>
                            <p:childTnLst>
                              <p:par>
                                <p:cTn id="7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700"/>
                            </p:stCondLst>
                            <p:childTnLst>
                              <p:par>
                                <p:cTn id="8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200"/>
                            </p:stCondLst>
                            <p:childTnLst>
                              <p:par>
                                <p:cTn id="9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700"/>
                            </p:stCondLst>
                            <p:childTnLst>
                              <p:par>
                                <p:cTn id="10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200"/>
                            </p:stCondLst>
                            <p:childTnLst>
                              <p:par>
                                <p:cTn id="1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3" grpId="0" animBg="1"/>
      <p:bldP spid="14" grpId="0" animBg="1"/>
      <p:bldP spid="17" grpId="0" animBg="1"/>
      <p:bldP spid="19" grpId="0"/>
      <p:bldP spid="21" grpId="0"/>
      <p:bldP spid="30" grpId="0"/>
      <p:bldP spid="33" grpId="0"/>
      <p:bldP spid="35" grpId="0"/>
      <p:bldP spid="40" grpId="0"/>
      <p:bldP spid="4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78510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8BC145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陈振业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2073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P2P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小额贷平台</a:t>
            </a:r>
          </a:p>
        </p:txBody>
      </p:sp>
      <p:cxnSp>
        <p:nvCxnSpPr>
          <p:cNvPr id="32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307ED31-55E4-4A73-8897-9F2C85696948}"/>
              </a:ext>
            </a:extLst>
          </p:cNvPr>
          <p:cNvSpPr txBox="1"/>
          <p:nvPr/>
        </p:nvSpPr>
        <p:spPr>
          <a:xfrm>
            <a:off x="492340" y="5438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F1A018C-7323-464C-BC9E-646829E0517B}"/>
              </a:ext>
            </a:extLst>
          </p:cNvPr>
          <p:cNvSpPr/>
          <p:nvPr/>
        </p:nvSpPr>
        <p:spPr>
          <a:xfrm>
            <a:off x="492340" y="1564952"/>
            <a:ext cx="8159320" cy="1342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P2P</a:t>
            </a:r>
            <a:r>
              <a:rPr lang="zh-CN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借贷</a:t>
            </a:r>
            <a:r>
              <a:rPr lang="zh-CN" altLang="zh-CN" dirty="0">
                <a:latin typeface="+mn-ea"/>
                <a:cs typeface="Times New Roman" panose="02020603050405020304" pitchFamily="18" charset="0"/>
              </a:rPr>
              <a:t>（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也称</a:t>
            </a:r>
            <a:r>
              <a:rPr lang="zh-CN" altLang="zh-CN" dirty="0">
                <a:latin typeface="+mn-ea"/>
                <a:cs typeface="Times New Roman" panose="02020603050405020304" pitchFamily="18" charset="0"/>
              </a:rPr>
              <a:t>点对点借贷）</a:t>
            </a:r>
            <a:endParaRPr lang="en-US" altLang="zh-CN" dirty="0">
              <a:latin typeface="+mn-ea"/>
              <a:cs typeface="Times New Roman" panose="02020603050405020304" pitchFamily="18" charset="0"/>
            </a:endParaRPr>
          </a:p>
          <a:p>
            <a:pPr marL="252000">
              <a:lnSpc>
                <a:spcPct val="150000"/>
              </a:lnSpc>
            </a:pPr>
            <a:r>
              <a:rPr lang="zh-CN" altLang="zh-CN" dirty="0">
                <a:latin typeface="+mn-ea"/>
                <a:cs typeface="Times New Roman" panose="02020603050405020304" pitchFamily="18" charset="0"/>
              </a:rPr>
              <a:t>通过与借款人匹配投资人的在线服务向个人或企业提供</a:t>
            </a:r>
            <a:r>
              <a:rPr lang="en-US" altLang="zh-CN" dirty="0">
                <a:latin typeface="+mn-ea"/>
                <a:cs typeface="Times New Roman" panose="02020603050405020304" pitchFamily="18" charset="0"/>
              </a:rPr>
              <a:t>贷款</a:t>
            </a:r>
          </a:p>
          <a:p>
            <a:pPr marL="252000">
              <a:lnSpc>
                <a:spcPct val="150000"/>
              </a:lnSpc>
            </a:pPr>
            <a:r>
              <a:rPr lang="zh-CN" altLang="zh-CN" dirty="0">
                <a:latin typeface="+mn-ea"/>
                <a:cs typeface="Times New Roman" panose="02020603050405020304" pitchFamily="18" charset="0"/>
              </a:rPr>
              <a:t>以较低的</a:t>
            </a:r>
            <a:r>
              <a:rPr lang="en-US" altLang="zh-CN" dirty="0">
                <a:latin typeface="+mn-ea"/>
                <a:cs typeface="Times New Roman" panose="02020603050405020304" pitchFamily="18" charset="0"/>
              </a:rPr>
              <a:t>管理费用</a:t>
            </a:r>
            <a:r>
              <a:rPr lang="zh-CN" altLang="zh-CN" dirty="0">
                <a:latin typeface="+mn-ea"/>
                <a:cs typeface="Times New Roman" panose="02020603050405020304" pitchFamily="18" charset="0"/>
              </a:rPr>
              <a:t>运营，并且比传统的金融机构更便宜地提供服务</a:t>
            </a:r>
            <a:endParaRPr lang="zh-CN" altLang="en-US" dirty="0">
              <a:latin typeface="+mn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8F8519F-A196-4F19-A391-5B42FE3FD36F}"/>
              </a:ext>
            </a:extLst>
          </p:cNvPr>
          <p:cNvSpPr/>
          <p:nvPr/>
        </p:nvSpPr>
        <p:spPr>
          <a:xfrm>
            <a:off x="492340" y="3001463"/>
            <a:ext cx="8095400" cy="175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小额贷平台</a:t>
            </a:r>
            <a:endParaRPr lang="en-US" altLang="zh-C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  <a:p>
            <a:pPr marL="252000">
              <a:lnSpc>
                <a:spcPct val="150000"/>
              </a:lnSpc>
            </a:pPr>
            <a:r>
              <a:rPr lang="zh-CN" altLang="en-US" dirty="0">
                <a:latin typeface="+mn-ea"/>
                <a:cs typeface="Times New Roman" panose="02020603050405020304" pitchFamily="18" charset="0"/>
              </a:rPr>
              <a:t>定位在中大型企业内，面向企业员工提供小额信贷撮合的信息中介服务，采用稳健的线上无抵押模式，</a:t>
            </a:r>
            <a:r>
              <a:rPr lang="zh-CN" altLang="zh-CN" dirty="0">
                <a:latin typeface="+mn-ea"/>
                <a:cs typeface="Times New Roman" panose="02020603050405020304" pitchFamily="18" charset="0"/>
              </a:rPr>
              <a:t>主要解决员工投资和借款的需求，平台以服务员工为第一目标，不收取任何服务费，费用直接在借款人和投资人直接发生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。</a:t>
            </a:r>
            <a:endParaRPr lang="zh-CN" altLang="zh-CN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595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产品子系统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陈振业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1527850" y="1664921"/>
            <a:ext cx="6080401" cy="663713"/>
            <a:chOff x="1239086" y="1733671"/>
            <a:chExt cx="6080401" cy="663713"/>
          </a:xfrm>
        </p:grpSpPr>
        <p:sp>
          <p:nvSpPr>
            <p:cNvPr id="3" name="矩形 2"/>
            <p:cNvSpPr/>
            <p:nvPr/>
          </p:nvSpPr>
          <p:spPr>
            <a:xfrm>
              <a:off x="1239086" y="1895432"/>
              <a:ext cx="800219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600" b="0" cap="none" spc="0" dirty="0">
                  <a:ln w="0"/>
                  <a:solidFill>
                    <a:schemeClr val="tx1"/>
                  </a:solidFill>
                </a:rPr>
                <a:t>借款人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2862356" y="1889617"/>
              <a:ext cx="100540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600" b="0" cap="none" spc="0" dirty="0">
                  <a:ln w="0"/>
                  <a:solidFill>
                    <a:schemeClr val="tx1"/>
                  </a:solidFill>
                </a:rPr>
                <a:t>借款申请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4793404" y="1889617"/>
              <a:ext cx="100540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600" b="0" cap="none" spc="0" dirty="0">
                  <a:ln w="0"/>
                  <a:solidFill>
                    <a:schemeClr val="tx1"/>
                  </a:solidFill>
                </a:rPr>
                <a:t>投资市场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6724452" y="1889617"/>
              <a:ext cx="595035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600" b="0" cap="none" spc="0" dirty="0">
                  <a:ln w="0"/>
                  <a:solidFill>
                    <a:schemeClr val="tx1"/>
                  </a:solidFill>
                </a:rPr>
                <a:t>订单</a:t>
              </a:r>
            </a:p>
          </p:txBody>
        </p:sp>
        <p:cxnSp>
          <p:nvCxnSpPr>
            <p:cNvPr id="6" name="直接箭头连接符 5"/>
            <p:cNvCxnSpPr>
              <a:stCxn id="3" idx="3"/>
              <a:endCxn id="11" idx="1"/>
            </p:cNvCxnSpPr>
            <p:nvPr/>
          </p:nvCxnSpPr>
          <p:spPr>
            <a:xfrm flipV="1">
              <a:off x="2039305" y="2058894"/>
              <a:ext cx="823051" cy="581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stCxn id="11" idx="3"/>
              <a:endCxn id="13" idx="1"/>
            </p:cNvCxnSpPr>
            <p:nvPr/>
          </p:nvCxnSpPr>
          <p:spPr>
            <a:xfrm>
              <a:off x="3867759" y="2058894"/>
              <a:ext cx="925645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>
              <a:stCxn id="13" idx="3"/>
              <a:endCxn id="14" idx="1"/>
            </p:cNvCxnSpPr>
            <p:nvPr/>
          </p:nvCxnSpPr>
          <p:spPr>
            <a:xfrm>
              <a:off x="5798807" y="2058894"/>
              <a:ext cx="925645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3" name="矩形 22"/>
            <p:cNvSpPr/>
            <p:nvPr/>
          </p:nvSpPr>
          <p:spPr>
            <a:xfrm>
              <a:off x="2178960" y="2089574"/>
              <a:ext cx="543740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400" b="0" cap="none" spc="0" dirty="0">
                  <a:ln w="0"/>
                  <a:solidFill>
                    <a:schemeClr val="tx1"/>
                  </a:solidFill>
                </a:rPr>
                <a:t>提交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3896431" y="1733671"/>
              <a:ext cx="723275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400" b="0" cap="none" spc="0" dirty="0">
                  <a:ln w="0"/>
                  <a:solidFill>
                    <a:schemeClr val="tx1"/>
                  </a:solidFill>
                </a:rPr>
                <a:t>担保人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3986198" y="2089607"/>
              <a:ext cx="543739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400" b="0" cap="none" spc="0" dirty="0">
                  <a:ln w="0"/>
                  <a:solidFill>
                    <a:schemeClr val="tx1"/>
                  </a:solidFill>
                </a:rPr>
                <a:t>审核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5899992" y="1751117"/>
              <a:ext cx="723276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400" b="0" cap="none" spc="0" dirty="0">
                  <a:ln w="0"/>
                  <a:solidFill>
                    <a:schemeClr val="tx1"/>
                  </a:solidFill>
                </a:rPr>
                <a:t>投资人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5989760" y="2089573"/>
              <a:ext cx="543739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400" b="0" cap="none" spc="0" dirty="0">
                  <a:ln w="0"/>
                  <a:solidFill>
                    <a:schemeClr val="tx1"/>
                  </a:solidFill>
                </a:rPr>
                <a:t>认购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2957623" y="2423355"/>
            <a:ext cx="3671591" cy="2449654"/>
            <a:chOff x="2039305" y="2572762"/>
            <a:chExt cx="3197307" cy="2133216"/>
          </a:xfrm>
        </p:grpSpPr>
        <p:graphicFrame>
          <p:nvGraphicFramePr>
            <p:cNvPr id="19" name="图示 18"/>
            <p:cNvGraphicFramePr/>
            <p:nvPr/>
          </p:nvGraphicFramePr>
          <p:xfrm>
            <a:off x="2039305" y="2572762"/>
            <a:ext cx="3197307" cy="213153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21" name="六边形 20"/>
            <p:cNvSpPr/>
            <p:nvPr/>
          </p:nvSpPr>
          <p:spPr>
            <a:xfrm rot="5400000">
              <a:off x="3421124" y="3972717"/>
              <a:ext cx="792451" cy="674072"/>
            </a:xfrm>
            <a:prstGeom prst="hexagon">
              <a:avLst/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100" dirty="0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565950" y="4202154"/>
              <a:ext cx="491331" cy="241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</a:rPr>
                <a:t>完成</a:t>
              </a:r>
            </a:p>
          </p:txBody>
        </p:sp>
      </p:grpSp>
      <p:graphicFrame>
        <p:nvGraphicFramePr>
          <p:cNvPr id="34" name="图示 33"/>
          <p:cNvGraphicFramePr/>
          <p:nvPr/>
        </p:nvGraphicFramePr>
        <p:xfrm>
          <a:off x="67729" y="2614359"/>
          <a:ext cx="8951916" cy="1906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787510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Graphic spid="34" grpId="0">
        <p:bldAsOne/>
      </p:bldGraphic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子系统框架</a:t>
            </a:r>
          </a:p>
        </p:txBody>
      </p:sp>
      <p:cxnSp>
        <p:nvCxnSpPr>
          <p:cNvPr id="27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陈振业</a:t>
            </a:r>
          </a:p>
        </p:txBody>
      </p:sp>
      <p:sp>
        <p:nvSpPr>
          <p:cNvPr id="2" name="矩形 1"/>
          <p:cNvSpPr/>
          <p:nvPr/>
        </p:nvSpPr>
        <p:spPr>
          <a:xfrm>
            <a:off x="6514749" y="2547255"/>
            <a:ext cx="2219670" cy="446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LoanApplicationDao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6514749" y="3510390"/>
            <a:ext cx="2219670" cy="446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PurchaseDao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3598833" y="2547255"/>
            <a:ext cx="2417905" cy="446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LoanApplicationService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3482051" y="3510390"/>
            <a:ext cx="2219670" cy="446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PurchaseService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449354" y="2214958"/>
            <a:ext cx="2651469" cy="446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LoanApplicationController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449354" y="3510392"/>
            <a:ext cx="2219670" cy="446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PurchaseController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3598833" y="1838529"/>
            <a:ext cx="2417905" cy="446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ConfigService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6514749" y="1835635"/>
            <a:ext cx="2219670" cy="446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ConfigDao</a:t>
            </a:r>
            <a:endParaRPr lang="zh-CN" altLang="en-US" dirty="0"/>
          </a:p>
        </p:txBody>
      </p:sp>
      <p:cxnSp>
        <p:nvCxnSpPr>
          <p:cNvPr id="9" name="肘形连接符 8"/>
          <p:cNvCxnSpPr>
            <a:stCxn id="29" idx="3"/>
            <a:endCxn id="31" idx="1"/>
          </p:cNvCxnSpPr>
          <p:nvPr/>
        </p:nvCxnSpPr>
        <p:spPr>
          <a:xfrm flipV="1">
            <a:off x="3100823" y="2061973"/>
            <a:ext cx="498010" cy="376429"/>
          </a:xfrm>
          <a:prstGeom prst="bentConnector3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肘形连接符 10"/>
          <p:cNvCxnSpPr>
            <a:stCxn id="29" idx="3"/>
            <a:endCxn id="17" idx="1"/>
          </p:cNvCxnSpPr>
          <p:nvPr/>
        </p:nvCxnSpPr>
        <p:spPr>
          <a:xfrm>
            <a:off x="3100823" y="2438402"/>
            <a:ext cx="498010" cy="332297"/>
          </a:xfrm>
          <a:prstGeom prst="bentConnector3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31" idx="3"/>
            <a:endCxn id="32" idx="1"/>
          </p:cNvCxnSpPr>
          <p:nvPr/>
        </p:nvCxnSpPr>
        <p:spPr>
          <a:xfrm flipV="1">
            <a:off x="6016738" y="2059079"/>
            <a:ext cx="498011" cy="2894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17" idx="3"/>
            <a:endCxn id="2" idx="1"/>
          </p:cNvCxnSpPr>
          <p:nvPr/>
        </p:nvCxnSpPr>
        <p:spPr>
          <a:xfrm>
            <a:off x="6016738" y="2770699"/>
            <a:ext cx="498011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30" idx="3"/>
            <a:endCxn id="18" idx="1"/>
          </p:cNvCxnSpPr>
          <p:nvPr/>
        </p:nvCxnSpPr>
        <p:spPr>
          <a:xfrm flipV="1">
            <a:off x="2669024" y="3733834"/>
            <a:ext cx="813027" cy="2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8" idx="3"/>
            <a:endCxn id="16" idx="1"/>
          </p:cNvCxnSpPr>
          <p:nvPr/>
        </p:nvCxnSpPr>
        <p:spPr>
          <a:xfrm>
            <a:off x="5701721" y="3733834"/>
            <a:ext cx="813028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7" name="上下箭头 36"/>
          <p:cNvSpPr/>
          <p:nvPr/>
        </p:nvSpPr>
        <p:spPr>
          <a:xfrm>
            <a:off x="4394900" y="3025108"/>
            <a:ext cx="262989" cy="450327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319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647"/>
          <p:cNvSpPr/>
          <p:nvPr/>
        </p:nvSpPr>
        <p:spPr>
          <a:xfrm>
            <a:off x="7027205" y="3545742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Shape 3744"/>
          <p:cNvSpPr/>
          <p:nvPr/>
        </p:nvSpPr>
        <p:spPr>
          <a:xfrm>
            <a:off x="4364640" y="3545742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0309"/>
                </a:moveTo>
                <a:cubicBezTo>
                  <a:pt x="2726" y="10309"/>
                  <a:pt x="2945" y="10090"/>
                  <a:pt x="2945" y="9818"/>
                </a:cubicBezTo>
                <a:cubicBezTo>
                  <a:pt x="2945" y="9548"/>
                  <a:pt x="2726" y="9327"/>
                  <a:pt x="2455" y="9327"/>
                </a:cubicBezTo>
                <a:cubicBezTo>
                  <a:pt x="2183" y="9327"/>
                  <a:pt x="1964" y="9548"/>
                  <a:pt x="1964" y="9818"/>
                </a:cubicBezTo>
                <a:cubicBezTo>
                  <a:pt x="1964" y="10090"/>
                  <a:pt x="2183" y="10309"/>
                  <a:pt x="2455" y="10309"/>
                </a:cubicBezTo>
                <a:moveTo>
                  <a:pt x="20618" y="11782"/>
                </a:moveTo>
                <a:lnTo>
                  <a:pt x="982" y="11782"/>
                </a:ln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1782"/>
                  <a:pt x="20618" y="11782"/>
                </a:cubicBezTo>
                <a:close/>
                <a:moveTo>
                  <a:pt x="2945" y="982"/>
                </a:moveTo>
                <a:lnTo>
                  <a:pt x="14727" y="982"/>
                </a:lnTo>
                <a:lnTo>
                  <a:pt x="14727" y="4418"/>
                </a:lnTo>
                <a:cubicBezTo>
                  <a:pt x="14727" y="4690"/>
                  <a:pt x="14947" y="4909"/>
                  <a:pt x="15218" y="4909"/>
                </a:cubicBezTo>
                <a:lnTo>
                  <a:pt x="18655" y="4909"/>
                </a:lnTo>
                <a:lnTo>
                  <a:pt x="18655" y="6873"/>
                </a:lnTo>
                <a:lnTo>
                  <a:pt x="2945" y="6873"/>
                </a:lnTo>
                <a:cubicBezTo>
                  <a:pt x="2945" y="6873"/>
                  <a:pt x="2945" y="982"/>
                  <a:pt x="2945" y="982"/>
                </a:cubicBezTo>
                <a:close/>
                <a:moveTo>
                  <a:pt x="15709" y="1473"/>
                </a:moveTo>
                <a:lnTo>
                  <a:pt x="18164" y="3927"/>
                </a:lnTo>
                <a:lnTo>
                  <a:pt x="15709" y="3927"/>
                </a:lnTo>
                <a:cubicBezTo>
                  <a:pt x="15709" y="3927"/>
                  <a:pt x="15709" y="1473"/>
                  <a:pt x="15709" y="1473"/>
                </a:cubicBezTo>
                <a:close/>
                <a:moveTo>
                  <a:pt x="20618" y="6873"/>
                </a:moveTo>
                <a:lnTo>
                  <a:pt x="19636" y="6873"/>
                </a:lnTo>
                <a:lnTo>
                  <a:pt x="19636" y="3927"/>
                </a:lnTo>
                <a:lnTo>
                  <a:pt x="15709" y="0"/>
                </a:lnTo>
                <a:lnTo>
                  <a:pt x="2945" y="0"/>
                </a:lnTo>
                <a:cubicBezTo>
                  <a:pt x="2403" y="0"/>
                  <a:pt x="1964" y="440"/>
                  <a:pt x="1964" y="982"/>
                </a:cubicBezTo>
                <a:lnTo>
                  <a:pt x="1964" y="6873"/>
                </a:lnTo>
                <a:lnTo>
                  <a:pt x="982" y="6873"/>
                </a:lnTo>
                <a:cubicBezTo>
                  <a:pt x="439" y="6873"/>
                  <a:pt x="0" y="7313"/>
                  <a:pt x="0" y="7855"/>
                </a:cubicBezTo>
                <a:lnTo>
                  <a:pt x="0" y="11782"/>
                </a:lnTo>
                <a:cubicBezTo>
                  <a:pt x="0" y="12324"/>
                  <a:pt x="439" y="12764"/>
                  <a:pt x="982" y="12764"/>
                </a:cubicBezTo>
                <a:lnTo>
                  <a:pt x="1964" y="12764"/>
                </a:lnTo>
                <a:lnTo>
                  <a:pt x="1964" y="21109"/>
                </a:lnTo>
                <a:cubicBezTo>
                  <a:pt x="1964" y="21380"/>
                  <a:pt x="2183" y="21600"/>
                  <a:pt x="2455" y="21600"/>
                </a:cubicBezTo>
                <a:cubicBezTo>
                  <a:pt x="2726" y="21600"/>
                  <a:pt x="2945" y="21380"/>
                  <a:pt x="2945" y="21109"/>
                </a:cubicBezTo>
                <a:lnTo>
                  <a:pt x="2945" y="12764"/>
                </a:lnTo>
                <a:lnTo>
                  <a:pt x="3927" y="12764"/>
                </a:ln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cubicBezTo>
                  <a:pt x="4690" y="18655"/>
                  <a:pt x="4909" y="18435"/>
                  <a:pt x="4909" y="18164"/>
                </a:cubicBezTo>
                <a:lnTo>
                  <a:pt x="4909" y="12764"/>
                </a:lnTo>
                <a:lnTo>
                  <a:pt x="5891" y="12764"/>
                </a:lnTo>
                <a:lnTo>
                  <a:pt x="5891" y="15218"/>
                </a:lnTo>
                <a:cubicBezTo>
                  <a:pt x="5891" y="15490"/>
                  <a:pt x="6110" y="15709"/>
                  <a:pt x="6382" y="15709"/>
                </a:cubicBezTo>
                <a:cubicBezTo>
                  <a:pt x="6653" y="15709"/>
                  <a:pt x="6873" y="15490"/>
                  <a:pt x="6873" y="15218"/>
                </a:cubicBezTo>
                <a:lnTo>
                  <a:pt x="6873" y="12764"/>
                </a:lnTo>
                <a:lnTo>
                  <a:pt x="7855" y="12764"/>
                </a:lnTo>
                <a:lnTo>
                  <a:pt x="7855" y="20127"/>
                </a:lnTo>
                <a:cubicBezTo>
                  <a:pt x="7855" y="20399"/>
                  <a:pt x="8074" y="20618"/>
                  <a:pt x="8345" y="20618"/>
                </a:cubicBezTo>
                <a:cubicBezTo>
                  <a:pt x="8617" y="20618"/>
                  <a:pt x="8836" y="20399"/>
                  <a:pt x="8836" y="20127"/>
                </a:cubicBezTo>
                <a:lnTo>
                  <a:pt x="8836" y="12764"/>
                </a:lnTo>
                <a:lnTo>
                  <a:pt x="10309" y="12764"/>
                </a:lnTo>
                <a:lnTo>
                  <a:pt x="10309" y="19145"/>
                </a:lnTo>
                <a:cubicBezTo>
                  <a:pt x="10309" y="19417"/>
                  <a:pt x="10529" y="19636"/>
                  <a:pt x="10800" y="19636"/>
                </a:cubicBezTo>
                <a:cubicBezTo>
                  <a:pt x="11071" y="19636"/>
                  <a:pt x="11291" y="19417"/>
                  <a:pt x="11291" y="19145"/>
                </a:cubicBezTo>
                <a:lnTo>
                  <a:pt x="11291" y="12764"/>
                </a:lnTo>
                <a:lnTo>
                  <a:pt x="12764" y="12764"/>
                </a:lnTo>
                <a:lnTo>
                  <a:pt x="12764" y="16200"/>
                </a:lnTo>
                <a:cubicBezTo>
                  <a:pt x="12764" y="16471"/>
                  <a:pt x="12983" y="16691"/>
                  <a:pt x="13255" y="16691"/>
                </a:cubicBezTo>
                <a:cubicBezTo>
                  <a:pt x="13526" y="16691"/>
                  <a:pt x="13745" y="16471"/>
                  <a:pt x="13745" y="16200"/>
                </a:cubicBezTo>
                <a:lnTo>
                  <a:pt x="13745" y="12764"/>
                </a:lnTo>
                <a:lnTo>
                  <a:pt x="14727" y="12764"/>
                </a:lnTo>
                <a:lnTo>
                  <a:pt x="14727" y="17182"/>
                </a:lnTo>
                <a:cubicBezTo>
                  <a:pt x="14727" y="17453"/>
                  <a:pt x="14947" y="17673"/>
                  <a:pt x="15218" y="17673"/>
                </a:cubicBezTo>
                <a:cubicBezTo>
                  <a:pt x="15490" y="17673"/>
                  <a:pt x="15709" y="17453"/>
                  <a:pt x="15709" y="17182"/>
                </a:cubicBezTo>
                <a:lnTo>
                  <a:pt x="15709" y="12764"/>
                </a:lnTo>
                <a:lnTo>
                  <a:pt x="16691" y="12764"/>
                </a:lnTo>
                <a:lnTo>
                  <a:pt x="16691" y="20127"/>
                </a:lnTo>
                <a:cubicBezTo>
                  <a:pt x="16691" y="20399"/>
                  <a:pt x="16910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2764"/>
                </a:lnTo>
                <a:lnTo>
                  <a:pt x="18655" y="12764"/>
                </a:lnTo>
                <a:lnTo>
                  <a:pt x="18655" y="19145"/>
                </a:lnTo>
                <a:cubicBezTo>
                  <a:pt x="18655" y="19417"/>
                  <a:pt x="18874" y="19636"/>
                  <a:pt x="19145" y="19636"/>
                </a:cubicBezTo>
                <a:cubicBezTo>
                  <a:pt x="19417" y="19636"/>
                  <a:pt x="19636" y="19417"/>
                  <a:pt x="19636" y="19145"/>
                </a:cubicBezTo>
                <a:lnTo>
                  <a:pt x="19636" y="12764"/>
                </a:lnTo>
                <a:lnTo>
                  <a:pt x="20618" y="12764"/>
                </a:lnTo>
                <a:cubicBezTo>
                  <a:pt x="21160" y="12764"/>
                  <a:pt x="21600" y="12324"/>
                  <a:pt x="21600" y="11782"/>
                </a:cubicBezTo>
                <a:lnTo>
                  <a:pt x="21600" y="7855"/>
                </a:lnTo>
                <a:cubicBezTo>
                  <a:pt x="21600" y="7313"/>
                  <a:pt x="21160" y="6873"/>
                  <a:pt x="20618" y="6873"/>
                </a:cubicBezTo>
                <a:moveTo>
                  <a:pt x="4418" y="10309"/>
                </a:moveTo>
                <a:cubicBezTo>
                  <a:pt x="4690" y="10309"/>
                  <a:pt x="4909" y="10090"/>
                  <a:pt x="4909" y="9818"/>
                </a:cubicBezTo>
                <a:cubicBezTo>
                  <a:pt x="4909" y="9548"/>
                  <a:pt x="4690" y="9327"/>
                  <a:pt x="4418" y="9327"/>
                </a:cubicBezTo>
                <a:cubicBezTo>
                  <a:pt x="4147" y="9327"/>
                  <a:pt x="3927" y="9548"/>
                  <a:pt x="3927" y="9818"/>
                </a:cubicBezTo>
                <a:cubicBezTo>
                  <a:pt x="3927" y="10090"/>
                  <a:pt x="4147" y="10309"/>
                  <a:pt x="4418" y="10309"/>
                </a:cubicBezTo>
                <a:moveTo>
                  <a:pt x="12273" y="3927"/>
                </a:moveTo>
                <a:lnTo>
                  <a:pt x="5400" y="3927"/>
                </a:lnTo>
                <a:cubicBezTo>
                  <a:pt x="5129" y="3927"/>
                  <a:pt x="4909" y="4148"/>
                  <a:pt x="4909" y="4418"/>
                </a:cubicBezTo>
                <a:cubicBezTo>
                  <a:pt x="4909" y="4690"/>
                  <a:pt x="5129" y="4909"/>
                  <a:pt x="5400" y="4909"/>
                </a:cubicBezTo>
                <a:lnTo>
                  <a:pt x="12273" y="4909"/>
                </a:lnTo>
                <a:cubicBezTo>
                  <a:pt x="12544" y="4909"/>
                  <a:pt x="12764" y="4690"/>
                  <a:pt x="12764" y="4418"/>
                </a:cubicBezTo>
                <a:cubicBezTo>
                  <a:pt x="12764" y="4148"/>
                  <a:pt x="12544" y="3927"/>
                  <a:pt x="12273" y="3927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Shape 3767"/>
          <p:cNvSpPr/>
          <p:nvPr/>
        </p:nvSpPr>
        <p:spPr>
          <a:xfrm>
            <a:off x="7001805" y="1837359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8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8"/>
                  <a:pt x="10529" y="14727"/>
                  <a:pt x="10800" y="14727"/>
                </a:cubicBezTo>
                <a:cubicBezTo>
                  <a:pt x="11071" y="14727"/>
                  <a:pt x="11291" y="14508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8"/>
                  <a:pt x="18384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8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Shape 3602"/>
          <p:cNvSpPr/>
          <p:nvPr/>
        </p:nvSpPr>
        <p:spPr>
          <a:xfrm>
            <a:off x="4412517" y="1837359"/>
            <a:ext cx="347023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Shape 3620"/>
          <p:cNvSpPr/>
          <p:nvPr/>
        </p:nvSpPr>
        <p:spPr>
          <a:xfrm>
            <a:off x="1829075" y="3545742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PA_形状 3624"/>
          <p:cNvSpPr/>
          <p:nvPr>
            <p:custDataLst>
              <p:tags r:id="rId1"/>
            </p:custDataLst>
          </p:nvPr>
        </p:nvSpPr>
        <p:spPr>
          <a:xfrm>
            <a:off x="1829075" y="1838172"/>
            <a:ext cx="455574" cy="455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55447" y="2454510"/>
            <a:ext cx="2194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新建借款申请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/loan_application/new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542246" y="2454509"/>
            <a:ext cx="4059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借款申请详情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/detail/{application_id}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089336" y="2454509"/>
            <a:ext cx="2459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展示不同状态的借款申请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/user_applications/{status}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918017" y="4123042"/>
            <a:ext cx="2801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展示不同状态的订单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/user_purchases/{type}/{status}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257053" y="4123042"/>
            <a:ext cx="2801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订单详情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/detail/{purchase_id}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55447" y="4123042"/>
            <a:ext cx="2194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投资人认购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/purchase/subscribe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主要外部接口</a:t>
            </a:r>
          </a:p>
        </p:txBody>
      </p:sp>
      <p:cxnSp>
        <p:nvCxnSpPr>
          <p:cNvPr id="32" name="PA_直接连接符 30"/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陈振业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52973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500"/>
                            </p:stCondLst>
                            <p:childTnLst>
                              <p:par>
                                <p:cTn id="8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10" grpId="0" animBg="1"/>
      <p:bldP spid="23" grpId="0"/>
      <p:bldP spid="25" grpId="0"/>
      <p:bldP spid="26" grpId="0"/>
      <p:bldP spid="27" grpId="0"/>
      <p:bldP spid="28" grpId="0"/>
      <p:bldP spid="29" grpId="0"/>
      <p:bldP spid="24" grpId="0"/>
      <p:bldP spid="3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78510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8BC145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周学斌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6749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自动触发器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52589" y="1903619"/>
            <a:ext cx="39594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实现每日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定时调用指定方法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独立线程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用于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P2P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系统中自动处理模块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对到达还款日期的还款计划进行自动划扣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检查到达逾期期限的借款申请并更新其状态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周学斌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5886672" y="2244982"/>
            <a:ext cx="1692998" cy="5296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自动触发器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4905053" y="3376665"/>
            <a:ext cx="1692998" cy="52962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借款申请检测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6901342" y="3376665"/>
            <a:ext cx="1692998" cy="5296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还款执行模块</a:t>
            </a:r>
          </a:p>
        </p:txBody>
      </p:sp>
      <p:cxnSp>
        <p:nvCxnSpPr>
          <p:cNvPr id="5" name="肘形连接符 4"/>
          <p:cNvCxnSpPr>
            <a:stCxn id="11" idx="0"/>
            <a:endCxn id="3" idx="2"/>
          </p:cNvCxnSpPr>
          <p:nvPr/>
        </p:nvCxnSpPr>
        <p:spPr>
          <a:xfrm rot="5400000" flipH="1" flipV="1">
            <a:off x="5941334" y="2584829"/>
            <a:ext cx="602055" cy="98161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" name="肘形连接符 6"/>
          <p:cNvCxnSpPr>
            <a:stCxn id="13" idx="0"/>
            <a:endCxn id="3" idx="2"/>
          </p:cNvCxnSpPr>
          <p:nvPr/>
        </p:nvCxnSpPr>
        <p:spPr>
          <a:xfrm rot="16200000" flipV="1">
            <a:off x="6939479" y="2568303"/>
            <a:ext cx="602055" cy="1014670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3717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15" grpId="0"/>
      <p:bldP spid="3" grpId="0" animBg="1"/>
      <p:bldP spid="11" grpId="0" animBg="1"/>
      <p:bldP spid="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还款模块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4830320" y="2725122"/>
            <a:ext cx="3959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负责还款计划的增删改查，封装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DAO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接口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周学斌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449353" y="2054700"/>
            <a:ext cx="2785621" cy="224888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还款模块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823648" y="3476530"/>
            <a:ext cx="2037030" cy="66090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还款执行子模块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823648" y="2625504"/>
            <a:ext cx="2037030" cy="66090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数据访问子模块</a:t>
            </a:r>
          </a:p>
        </p:txBody>
      </p:sp>
      <p:cxnSp>
        <p:nvCxnSpPr>
          <p:cNvPr id="20" name="直接连接符 19"/>
          <p:cNvCxnSpPr>
            <a:stCxn id="29" idx="1"/>
            <a:endCxn id="16" idx="3"/>
          </p:cNvCxnSpPr>
          <p:nvPr/>
        </p:nvCxnSpPr>
        <p:spPr>
          <a:xfrm flipH="1">
            <a:off x="2860678" y="2955955"/>
            <a:ext cx="196964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文本框 28"/>
          <p:cNvSpPr txBox="1"/>
          <p:nvPr/>
        </p:nvSpPr>
        <p:spPr>
          <a:xfrm>
            <a:off x="4830321" y="3391482"/>
            <a:ext cx="39594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对到达还款期限及逾期的还款计划，请求第三方支付平台进行资金转账操作</a:t>
            </a:r>
          </a:p>
        </p:txBody>
      </p:sp>
      <p:cxnSp>
        <p:nvCxnSpPr>
          <p:cNvPr id="24" name="直接连接符 23"/>
          <p:cNvCxnSpPr>
            <a:stCxn id="28" idx="1"/>
            <a:endCxn id="6" idx="3"/>
          </p:cNvCxnSpPr>
          <p:nvPr/>
        </p:nvCxnSpPr>
        <p:spPr>
          <a:xfrm flipH="1">
            <a:off x="2860678" y="3806981"/>
            <a:ext cx="196964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44455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15" grpId="0"/>
      <p:bldP spid="4" grpId="0" animBg="1"/>
      <p:bldP spid="6" grpId="0" animBg="1"/>
      <p:bldP spid="16" grpId="0" animBg="1"/>
      <p:bldP spid="2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还款执行模块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周学斌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449354" y="2598345"/>
            <a:ext cx="1266278" cy="62921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认购订单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2441117" y="2598345"/>
            <a:ext cx="1266278" cy="62921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还款计划</a:t>
            </a:r>
          </a:p>
        </p:txBody>
      </p:sp>
      <p:cxnSp>
        <p:nvCxnSpPr>
          <p:cNvPr id="8" name="直接连接符 7"/>
          <p:cNvCxnSpPr>
            <a:stCxn id="4" idx="3"/>
            <a:endCxn id="16" idx="1"/>
          </p:cNvCxnSpPr>
          <p:nvPr/>
        </p:nvCxnSpPr>
        <p:spPr>
          <a:xfrm>
            <a:off x="1715632" y="2912953"/>
            <a:ext cx="7254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15632" y="293692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1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52255" y="2936920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左大括号 9"/>
          <p:cNvSpPr/>
          <p:nvPr/>
        </p:nvSpPr>
        <p:spPr>
          <a:xfrm>
            <a:off x="3759884" y="1897290"/>
            <a:ext cx="258024" cy="2031325"/>
          </a:xfrm>
          <a:prstGeom prst="leftBrac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60479" y="1897290"/>
            <a:ext cx="36157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计划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id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还款日期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实际还款日期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金额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计划状态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……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2" name="肘形连接符 21"/>
          <p:cNvCxnSpPr/>
          <p:nvPr/>
        </p:nvCxnSpPr>
        <p:spPr>
          <a:xfrm flipV="1">
            <a:off x="5463766" y="1909352"/>
            <a:ext cx="3680234" cy="1268414"/>
          </a:xfrm>
          <a:prstGeom prst="bentConnector3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3882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4" grpId="0" animBg="1"/>
      <p:bldP spid="16" grpId="0" animBg="1"/>
      <p:bldP spid="9" grpId="0"/>
      <p:bldP spid="19" grpId="0"/>
      <p:bldP spid="10" grpId="0" animBg="1"/>
      <p:bldP spid="1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还款执行模块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–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执行流程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周学斌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6994" y="1724685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计划状态</a:t>
            </a:r>
          </a:p>
        </p:txBody>
      </p:sp>
      <p:cxnSp>
        <p:nvCxnSpPr>
          <p:cNvPr id="6" name="直接连接符 5"/>
          <p:cNvCxnSpPr>
            <a:stCxn id="3" idx="1"/>
          </p:cNvCxnSpPr>
          <p:nvPr/>
        </p:nvCxnSpPr>
        <p:spPr>
          <a:xfrm flipH="1">
            <a:off x="-72428" y="1909351"/>
            <a:ext cx="57942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" name="圆角矩形 6"/>
          <p:cNvSpPr/>
          <p:nvPr/>
        </p:nvSpPr>
        <p:spPr>
          <a:xfrm>
            <a:off x="766748" y="2862611"/>
            <a:ext cx="1104523" cy="4979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计划中</a:t>
            </a:r>
          </a:p>
        </p:txBody>
      </p:sp>
      <p:sp>
        <p:nvSpPr>
          <p:cNvPr id="11" name="菱形 10"/>
          <p:cNvSpPr/>
          <p:nvPr/>
        </p:nvSpPr>
        <p:spPr>
          <a:xfrm>
            <a:off x="3079908" y="2799237"/>
            <a:ext cx="1281065" cy="624689"/>
          </a:xfrm>
          <a:prstGeom prst="diamon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划扣</a:t>
            </a:r>
          </a:p>
        </p:txBody>
      </p:sp>
      <p:cxnSp>
        <p:nvCxnSpPr>
          <p:cNvPr id="13" name="直接箭头连接符 12"/>
          <p:cNvCxnSpPr>
            <a:stCxn id="7" idx="3"/>
            <a:endCxn id="11" idx="1"/>
          </p:cNvCxnSpPr>
          <p:nvPr/>
        </p:nvCxnSpPr>
        <p:spPr>
          <a:xfrm>
            <a:off x="1871271" y="3111582"/>
            <a:ext cx="120863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71271" y="2696001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到达还款日期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3168177" y="3976187"/>
            <a:ext cx="1104523" cy="4979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成功</a:t>
            </a:r>
          </a:p>
        </p:txBody>
      </p:sp>
      <p:cxnSp>
        <p:nvCxnSpPr>
          <p:cNvPr id="24" name="直接箭头连接符 23"/>
          <p:cNvCxnSpPr>
            <a:stCxn id="11" idx="2"/>
            <a:endCxn id="25" idx="0"/>
          </p:cNvCxnSpPr>
          <p:nvPr/>
        </p:nvCxnSpPr>
        <p:spPr>
          <a:xfrm flipH="1">
            <a:off x="3720439" y="3423926"/>
            <a:ext cx="2" cy="5522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732219" y="350183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成功</a:t>
            </a:r>
          </a:p>
        </p:txBody>
      </p:sp>
      <p:sp>
        <p:nvSpPr>
          <p:cNvPr id="32" name="圆角矩形 31"/>
          <p:cNvSpPr/>
          <p:nvPr/>
        </p:nvSpPr>
        <p:spPr>
          <a:xfrm>
            <a:off x="4922289" y="2862610"/>
            <a:ext cx="1104523" cy="4979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逾期</a:t>
            </a:r>
          </a:p>
        </p:txBody>
      </p:sp>
      <p:cxnSp>
        <p:nvCxnSpPr>
          <p:cNvPr id="33" name="直接箭头连接符 32"/>
          <p:cNvCxnSpPr>
            <a:stCxn id="11" idx="3"/>
            <a:endCxn id="32" idx="1"/>
          </p:cNvCxnSpPr>
          <p:nvPr/>
        </p:nvCxnSpPr>
        <p:spPr>
          <a:xfrm flipV="1">
            <a:off x="4360973" y="3111581"/>
            <a:ext cx="56131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327254" y="279923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失败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19580" y="2382777"/>
            <a:ext cx="1601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借款者→投资者</a:t>
            </a:r>
          </a:p>
        </p:txBody>
      </p:sp>
      <p:cxnSp>
        <p:nvCxnSpPr>
          <p:cNvPr id="42" name="直接箭头连接符 41"/>
          <p:cNvCxnSpPr>
            <a:stCxn id="32" idx="3"/>
          </p:cNvCxnSpPr>
          <p:nvPr/>
        </p:nvCxnSpPr>
        <p:spPr>
          <a:xfrm>
            <a:off x="6026812" y="3111581"/>
            <a:ext cx="359249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745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4" grpId="0"/>
      <p:bldP spid="25" grpId="0" animBg="1"/>
      <p:bldP spid="28" grpId="0"/>
      <p:bldP spid="32" grpId="0" animBg="1"/>
      <p:bldP spid="34" grpId="0"/>
      <p:bldP spid="3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还款执行模块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–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执行流程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周学斌</a:t>
            </a:r>
          </a:p>
        </p:txBody>
      </p:sp>
      <p:sp>
        <p:nvSpPr>
          <p:cNvPr id="32" name="圆角矩形 31"/>
          <p:cNvSpPr/>
          <p:nvPr/>
        </p:nvSpPr>
        <p:spPr>
          <a:xfrm>
            <a:off x="343253" y="2862610"/>
            <a:ext cx="1104523" cy="4979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逾期</a:t>
            </a:r>
          </a:p>
        </p:txBody>
      </p:sp>
      <p:sp>
        <p:nvSpPr>
          <p:cNvPr id="39" name="菱形 38"/>
          <p:cNvSpPr/>
          <p:nvPr/>
        </p:nvSpPr>
        <p:spPr>
          <a:xfrm>
            <a:off x="1771808" y="2799237"/>
            <a:ext cx="1281065" cy="624689"/>
          </a:xfrm>
          <a:prstGeom prst="diamon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划扣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611480" y="2382777"/>
            <a:ext cx="1601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借款者→投资者</a:t>
            </a:r>
          </a:p>
        </p:txBody>
      </p:sp>
      <p:cxnSp>
        <p:nvCxnSpPr>
          <p:cNvPr id="42" name="直接箭头连接符 41"/>
          <p:cNvCxnSpPr>
            <a:stCxn id="32" idx="3"/>
            <a:endCxn id="39" idx="1"/>
          </p:cNvCxnSpPr>
          <p:nvPr/>
        </p:nvCxnSpPr>
        <p:spPr>
          <a:xfrm>
            <a:off x="1447776" y="3111581"/>
            <a:ext cx="32403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9" name="圆角矩形 48"/>
          <p:cNvSpPr/>
          <p:nvPr/>
        </p:nvSpPr>
        <p:spPr>
          <a:xfrm>
            <a:off x="1642057" y="3977902"/>
            <a:ext cx="1540565" cy="4979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逾期成功</a:t>
            </a:r>
          </a:p>
        </p:txBody>
      </p:sp>
      <p:cxnSp>
        <p:nvCxnSpPr>
          <p:cNvPr id="51" name="直接箭头连接符 50"/>
          <p:cNvCxnSpPr>
            <a:stCxn id="39" idx="2"/>
            <a:endCxn id="49" idx="0"/>
          </p:cNvCxnSpPr>
          <p:nvPr/>
        </p:nvCxnSpPr>
        <p:spPr>
          <a:xfrm flipH="1">
            <a:off x="2412340" y="3423926"/>
            <a:ext cx="1" cy="5539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412339" y="350183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成功</a:t>
            </a: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-176543" y="3111582"/>
            <a:ext cx="5197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菱形 28"/>
          <p:cNvSpPr/>
          <p:nvPr/>
        </p:nvSpPr>
        <p:spPr>
          <a:xfrm>
            <a:off x="3550813" y="2799237"/>
            <a:ext cx="1281065" cy="624689"/>
          </a:xfrm>
          <a:prstGeom prst="diamon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划扣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390485" y="3470928"/>
            <a:ext cx="1601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担保者→投资者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5400721" y="2862609"/>
            <a:ext cx="1540565" cy="4979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担保人垫付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786379" y="269333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成功</a:t>
            </a:r>
          </a:p>
        </p:txBody>
      </p:sp>
      <p:cxnSp>
        <p:nvCxnSpPr>
          <p:cNvPr id="9" name="直接箭头连接符 8"/>
          <p:cNvCxnSpPr>
            <a:stCxn id="39" idx="3"/>
            <a:endCxn id="29" idx="1"/>
          </p:cNvCxnSpPr>
          <p:nvPr/>
        </p:nvCxnSpPr>
        <p:spPr>
          <a:xfrm>
            <a:off x="3052873" y="3111582"/>
            <a:ext cx="4979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004325" y="269333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失败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114821" y="188126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失败</a:t>
            </a:r>
          </a:p>
        </p:txBody>
      </p:sp>
      <p:cxnSp>
        <p:nvCxnSpPr>
          <p:cNvPr id="20" name="直接箭头连接符 19"/>
          <p:cNvCxnSpPr>
            <a:stCxn id="29" idx="3"/>
            <a:endCxn id="36" idx="1"/>
          </p:cNvCxnSpPr>
          <p:nvPr/>
        </p:nvCxnSpPr>
        <p:spPr>
          <a:xfrm flipV="1">
            <a:off x="4831878" y="3111580"/>
            <a:ext cx="568843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29" idx="0"/>
            <a:endCxn id="32" idx="0"/>
          </p:cNvCxnSpPr>
          <p:nvPr/>
        </p:nvCxnSpPr>
        <p:spPr>
          <a:xfrm rot="16200000" flipH="1" flipV="1">
            <a:off x="2511744" y="1183007"/>
            <a:ext cx="63373" cy="3295831"/>
          </a:xfrm>
          <a:prstGeom prst="bentConnector3">
            <a:avLst>
              <a:gd name="adj1" fmla="val -917877"/>
            </a:avLst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0" name="菱形 49"/>
          <p:cNvSpPr/>
          <p:nvPr/>
        </p:nvSpPr>
        <p:spPr>
          <a:xfrm>
            <a:off x="7344216" y="2799237"/>
            <a:ext cx="1281065" cy="624689"/>
          </a:xfrm>
          <a:prstGeom prst="diamon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划扣</a:t>
            </a:r>
          </a:p>
        </p:txBody>
      </p:sp>
      <p:cxnSp>
        <p:nvCxnSpPr>
          <p:cNvPr id="47" name="直接箭头连接符 46"/>
          <p:cNvCxnSpPr>
            <a:stCxn id="36" idx="3"/>
            <a:endCxn id="50" idx="1"/>
          </p:cNvCxnSpPr>
          <p:nvPr/>
        </p:nvCxnSpPr>
        <p:spPr>
          <a:xfrm>
            <a:off x="6941286" y="3111580"/>
            <a:ext cx="402930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6" name="肘形连接符 55"/>
          <p:cNvCxnSpPr>
            <a:stCxn id="50" idx="2"/>
            <a:endCxn id="49" idx="3"/>
          </p:cNvCxnSpPr>
          <p:nvPr/>
        </p:nvCxnSpPr>
        <p:spPr>
          <a:xfrm rot="5400000">
            <a:off x="5182213" y="1424336"/>
            <a:ext cx="802947" cy="480212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286168" y="387019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成功</a:t>
            </a:r>
          </a:p>
        </p:txBody>
      </p:sp>
      <p:cxnSp>
        <p:nvCxnSpPr>
          <p:cNvPr id="59" name="肘形连接符 58"/>
          <p:cNvCxnSpPr>
            <a:stCxn id="50" idx="0"/>
            <a:endCxn id="36" idx="0"/>
          </p:cNvCxnSpPr>
          <p:nvPr/>
        </p:nvCxnSpPr>
        <p:spPr>
          <a:xfrm rot="16200000" flipH="1" flipV="1">
            <a:off x="7046191" y="1924050"/>
            <a:ext cx="63372" cy="1813745"/>
          </a:xfrm>
          <a:prstGeom prst="bentConnector3">
            <a:avLst>
              <a:gd name="adj1" fmla="val -932180"/>
            </a:avLst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473191" y="3332553"/>
            <a:ext cx="1601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借款者→担保者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845233" y="188126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失败</a:t>
            </a:r>
          </a:p>
        </p:txBody>
      </p:sp>
    </p:spTree>
    <p:extLst>
      <p:ext uri="{BB962C8B-B14F-4D97-AF65-F5344CB8AC3E}">
        <p14:creationId xmlns:p14="http://schemas.microsoft.com/office/powerpoint/2010/main" val="12063210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9" grpId="0" animBg="1"/>
      <p:bldP spid="40" grpId="0"/>
      <p:bldP spid="49" grpId="0" animBg="1"/>
      <p:bldP spid="52" grpId="0"/>
      <p:bldP spid="29" grpId="0" animBg="1"/>
      <p:bldP spid="30" grpId="0"/>
      <p:bldP spid="36" grpId="0" animBg="1"/>
      <p:bldP spid="38" grpId="0"/>
      <p:bldP spid="41" grpId="0"/>
      <p:bldP spid="18" grpId="0"/>
      <p:bldP spid="50" grpId="0" animBg="1"/>
      <p:bldP spid="57" grpId="0"/>
      <p:bldP spid="53" grpId="0"/>
      <p:bldP spid="6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78510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8BC145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郑宗航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9138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307ED31-55E4-4A73-8897-9F2C85696948}"/>
              </a:ext>
            </a:extLst>
          </p:cNvPr>
          <p:cNvSpPr txBox="1"/>
          <p:nvPr/>
        </p:nvSpPr>
        <p:spPr>
          <a:xfrm>
            <a:off x="492340" y="5438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功能模块流程图</a:t>
            </a:r>
          </a:p>
        </p:txBody>
      </p:sp>
      <p:cxnSp>
        <p:nvCxnSpPr>
          <p:cNvPr id="4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" name="图片 4" descr="C:\Users\kunxi\AppData\Local\Temp\WeChat Files\ab9fe585906c64cb37d701ac150d49a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013" y="1915642"/>
            <a:ext cx="5274310" cy="256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C:\Users\kunxi\AppData\Local\Temp\WeChat Files\70a39ef3114c5c4896c1817c087e00c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54" y="2117795"/>
            <a:ext cx="2612278" cy="2159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4512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通知模块</a:t>
            </a:r>
          </a:p>
        </p:txBody>
      </p:sp>
      <p:cxnSp>
        <p:nvCxnSpPr>
          <p:cNvPr id="30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83781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郑宗航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56C072C-29C6-48B2-8E8D-30A64C986433}"/>
              </a:ext>
            </a:extLst>
          </p:cNvPr>
          <p:cNvSpPr/>
          <p:nvPr/>
        </p:nvSpPr>
        <p:spPr>
          <a:xfrm>
            <a:off x="3153101" y="1940955"/>
            <a:ext cx="1454764" cy="42402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平台发送通知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F3AD5B6-398F-4122-B01A-C40C937BE887}"/>
              </a:ext>
            </a:extLst>
          </p:cNvPr>
          <p:cNvSpPr/>
          <p:nvPr/>
        </p:nvSpPr>
        <p:spPr>
          <a:xfrm>
            <a:off x="2412534" y="3166640"/>
            <a:ext cx="1409404" cy="42344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查看全部通知</a:t>
            </a:r>
            <a:endParaRPr lang="zh-CN" altLang="en-US" sz="12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EE81934-810C-41BA-B194-6C3F530E9AE7}"/>
              </a:ext>
            </a:extLst>
          </p:cNvPr>
          <p:cNvSpPr/>
          <p:nvPr/>
        </p:nvSpPr>
        <p:spPr>
          <a:xfrm>
            <a:off x="3117236" y="4306844"/>
            <a:ext cx="1542689" cy="42344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查看已读通知</a:t>
            </a:r>
            <a:endParaRPr lang="zh-CN" altLang="en-US" sz="1200" dirty="0"/>
          </a:p>
        </p:txBody>
      </p:sp>
      <p:sp>
        <p:nvSpPr>
          <p:cNvPr id="34" name="AutoShape 2">
            <a:extLst>
              <a:ext uri="{FF2B5EF4-FFF2-40B4-BE49-F238E27FC236}">
                <a16:creationId xmlns:a16="http://schemas.microsoft.com/office/drawing/2014/main" id="{DEC045F0-C91C-4EA5-8D94-8C2E1E22D13D}"/>
              </a:ext>
            </a:extLst>
          </p:cNvPr>
          <p:cNvSpPr>
            <a:spLocks/>
          </p:cNvSpPr>
          <p:nvPr/>
        </p:nvSpPr>
        <p:spPr bwMode="auto">
          <a:xfrm>
            <a:off x="4313271" y="2203234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n-ea"/>
                <a:cs typeface="Titillium" charset="0"/>
              </a:rPr>
              <a:t>01</a:t>
            </a:r>
          </a:p>
        </p:txBody>
      </p:sp>
      <p:sp>
        <p:nvSpPr>
          <p:cNvPr id="35" name="AutoShape 2">
            <a:extLst>
              <a:ext uri="{FF2B5EF4-FFF2-40B4-BE49-F238E27FC236}">
                <a16:creationId xmlns:a16="http://schemas.microsoft.com/office/drawing/2014/main" id="{5798EE5B-474F-443F-9D53-11FD6C5B989A}"/>
              </a:ext>
            </a:extLst>
          </p:cNvPr>
          <p:cNvSpPr>
            <a:spLocks/>
          </p:cNvSpPr>
          <p:nvPr/>
        </p:nvSpPr>
        <p:spPr bwMode="auto">
          <a:xfrm>
            <a:off x="3821938" y="2961594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92D050"/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n-ea"/>
                <a:cs typeface="Titillium" charset="0"/>
              </a:rPr>
              <a:t>02</a:t>
            </a:r>
          </a:p>
        </p:txBody>
      </p:sp>
      <p:sp>
        <p:nvSpPr>
          <p:cNvPr id="53" name="AutoShape 2">
            <a:extLst>
              <a:ext uri="{FF2B5EF4-FFF2-40B4-BE49-F238E27FC236}">
                <a16:creationId xmlns:a16="http://schemas.microsoft.com/office/drawing/2014/main" id="{1FAC0BFD-6032-4ED6-B39A-CED0E03875D9}"/>
              </a:ext>
            </a:extLst>
          </p:cNvPr>
          <p:cNvSpPr>
            <a:spLocks/>
          </p:cNvSpPr>
          <p:nvPr/>
        </p:nvSpPr>
        <p:spPr bwMode="auto">
          <a:xfrm>
            <a:off x="4311684" y="3703513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n-ea"/>
                <a:cs typeface="Titillium" charset="0"/>
              </a:rPr>
              <a:t>03</a:t>
            </a:r>
          </a:p>
        </p:txBody>
      </p:sp>
      <p:sp>
        <p:nvSpPr>
          <p:cNvPr id="54" name="AutoShape 2">
            <a:extLst>
              <a:ext uri="{FF2B5EF4-FFF2-40B4-BE49-F238E27FC236}">
                <a16:creationId xmlns:a16="http://schemas.microsoft.com/office/drawing/2014/main" id="{19DE45ED-C9E8-4EEA-AB36-3F3BCDB28635}"/>
              </a:ext>
            </a:extLst>
          </p:cNvPr>
          <p:cNvSpPr>
            <a:spLocks/>
          </p:cNvSpPr>
          <p:nvPr/>
        </p:nvSpPr>
        <p:spPr bwMode="auto">
          <a:xfrm>
            <a:off x="5202420" y="3703513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n-ea"/>
                <a:cs typeface="Titillium" charset="0"/>
              </a:rPr>
              <a:t>0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cs typeface="Titillium" charset="0"/>
              </a:rPr>
              <a:t>4</a:t>
            </a:r>
            <a:endParaRPr lang="en-US" sz="2400" dirty="0">
              <a:solidFill>
                <a:schemeClr val="bg1"/>
              </a:solidFill>
              <a:latin typeface="+mn-ea"/>
              <a:cs typeface="Titillium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3CBDDC56-EAF3-4B79-A080-8CB7C48C7C1C}"/>
              </a:ext>
            </a:extLst>
          </p:cNvPr>
          <p:cNvSpPr/>
          <p:nvPr/>
        </p:nvSpPr>
        <p:spPr>
          <a:xfrm>
            <a:off x="5882882" y="4306843"/>
            <a:ext cx="1621347" cy="42344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查看未读通知</a:t>
            </a:r>
            <a:endParaRPr lang="zh-CN" altLang="en-US" sz="1200" dirty="0"/>
          </a:p>
        </p:txBody>
      </p:sp>
      <p:sp>
        <p:nvSpPr>
          <p:cNvPr id="56" name="AutoShape 2">
            <a:extLst>
              <a:ext uri="{FF2B5EF4-FFF2-40B4-BE49-F238E27FC236}">
                <a16:creationId xmlns:a16="http://schemas.microsoft.com/office/drawing/2014/main" id="{EF9709D5-2BA1-450D-A095-7A82A21AC8BB}"/>
              </a:ext>
            </a:extLst>
          </p:cNvPr>
          <p:cNvSpPr>
            <a:spLocks/>
          </p:cNvSpPr>
          <p:nvPr/>
        </p:nvSpPr>
        <p:spPr bwMode="auto">
          <a:xfrm>
            <a:off x="5642412" y="2957583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002060"/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n-ea"/>
                <a:cs typeface="Titillium" charset="0"/>
              </a:rPr>
              <a:t>0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cs typeface="Titillium" charset="0"/>
              </a:rPr>
              <a:t>5</a:t>
            </a:r>
            <a:endParaRPr lang="en-US" sz="2400" dirty="0">
              <a:solidFill>
                <a:schemeClr val="bg1"/>
              </a:solidFill>
              <a:latin typeface="+mn-ea"/>
              <a:cs typeface="Titillium" charset="0"/>
            </a:endParaRPr>
          </a:p>
        </p:txBody>
      </p:sp>
      <p:sp>
        <p:nvSpPr>
          <p:cNvPr id="57" name="AutoShape 2">
            <a:extLst>
              <a:ext uri="{FF2B5EF4-FFF2-40B4-BE49-F238E27FC236}">
                <a16:creationId xmlns:a16="http://schemas.microsoft.com/office/drawing/2014/main" id="{E32F1BFE-7D46-489D-A66B-49B8873B7CD0}"/>
              </a:ext>
            </a:extLst>
          </p:cNvPr>
          <p:cNvSpPr>
            <a:spLocks/>
          </p:cNvSpPr>
          <p:nvPr/>
        </p:nvSpPr>
        <p:spPr bwMode="auto">
          <a:xfrm>
            <a:off x="5202420" y="2201449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7030A0"/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n-ea"/>
                <a:cs typeface="Titillium" charset="0"/>
              </a:rPr>
              <a:t>0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cs typeface="Titillium" charset="0"/>
              </a:rPr>
              <a:t>6</a:t>
            </a:r>
            <a:endParaRPr lang="en-US" sz="2400" dirty="0">
              <a:solidFill>
                <a:schemeClr val="bg1"/>
              </a:solidFill>
              <a:latin typeface="+mn-ea"/>
              <a:cs typeface="Titillium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81A9A240-DF6C-4580-84CE-D757E0B0D451}"/>
              </a:ext>
            </a:extLst>
          </p:cNvPr>
          <p:cNvSpPr/>
          <p:nvPr/>
        </p:nvSpPr>
        <p:spPr>
          <a:xfrm>
            <a:off x="6444392" y="3179832"/>
            <a:ext cx="1621347" cy="42344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读取通知</a:t>
            </a:r>
            <a:endParaRPr lang="zh-CN" altLang="en-US" sz="1200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3F2145AE-8DD7-483F-A715-AB1D6283E176}"/>
              </a:ext>
            </a:extLst>
          </p:cNvPr>
          <p:cNvSpPr/>
          <p:nvPr/>
        </p:nvSpPr>
        <p:spPr>
          <a:xfrm>
            <a:off x="5824146" y="1930430"/>
            <a:ext cx="1621347" cy="42344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删除通知</a:t>
            </a:r>
            <a:endParaRPr lang="zh-CN" altLang="en-US" sz="12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35077F-96F9-4A49-B3EF-E8B2CF3B74F8}"/>
              </a:ext>
            </a:extLst>
          </p:cNvPr>
          <p:cNvSpPr txBox="1"/>
          <p:nvPr/>
        </p:nvSpPr>
        <p:spPr>
          <a:xfrm>
            <a:off x="1172969" y="15880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主要接口</a:t>
            </a:r>
          </a:p>
        </p:txBody>
      </p:sp>
    </p:spTree>
    <p:extLst>
      <p:ext uri="{BB962C8B-B14F-4D97-AF65-F5344CB8AC3E}">
        <p14:creationId xmlns:p14="http://schemas.microsoft.com/office/powerpoint/2010/main" val="1018136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00"/>
                            </p:stCondLst>
                            <p:childTnLst>
                              <p:par>
                                <p:cTn id="3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00"/>
                            </p:stCondLst>
                            <p:childTnLst>
                              <p:par>
                                <p:cTn id="4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700"/>
                            </p:stCondLst>
                            <p:childTnLst>
                              <p:par>
                                <p:cTn id="5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200"/>
                            </p:stCondLst>
                            <p:childTnLst>
                              <p:par>
                                <p:cTn id="5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700"/>
                            </p:stCondLst>
                            <p:childTnLst>
                              <p:par>
                                <p:cTn id="6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200"/>
                            </p:stCondLst>
                            <p:childTnLst>
                              <p:par>
                                <p:cTn id="6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700"/>
                            </p:stCondLst>
                            <p:childTnLst>
                              <p:par>
                                <p:cTn id="7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200"/>
                            </p:stCondLst>
                            <p:childTnLst>
                              <p:par>
                                <p:cTn id="8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700"/>
                            </p:stCondLst>
                            <p:childTnLst>
                              <p:par>
                                <p:cTn id="8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200"/>
                            </p:stCondLst>
                            <p:childTnLst>
                              <p:par>
                                <p:cTn id="9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700"/>
                            </p:stCondLst>
                            <p:childTnLst>
                              <p:par>
                                <p:cTn id="9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  <p:bldP spid="27" grpId="0"/>
      <p:bldP spid="32" grpId="0"/>
      <p:bldP spid="33" grpId="0"/>
      <p:bldP spid="34" grpId="0" animBg="1"/>
      <p:bldP spid="35" grpId="0" animBg="1"/>
      <p:bldP spid="53" grpId="0" animBg="1"/>
      <p:bldP spid="54" grpId="0" animBg="1"/>
      <p:bldP spid="55" grpId="0"/>
      <p:bldP spid="56" grpId="0" animBg="1"/>
      <p:bldP spid="57" grpId="0" animBg="1"/>
      <p:bldP spid="58" grpId="0"/>
      <p:bldP spid="59" grpId="0"/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通知模块执行流程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郑宗航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D0DBC97-D763-44A8-BCC4-4432EAFC6827}"/>
              </a:ext>
            </a:extLst>
          </p:cNvPr>
          <p:cNvGrpSpPr/>
          <p:nvPr/>
        </p:nvGrpSpPr>
        <p:grpSpPr>
          <a:xfrm>
            <a:off x="1173975" y="1623585"/>
            <a:ext cx="7281683" cy="3099639"/>
            <a:chOff x="1173975" y="1623585"/>
            <a:chExt cx="7281683" cy="3099639"/>
          </a:xfrm>
        </p:grpSpPr>
        <p:sp>
          <p:nvSpPr>
            <p:cNvPr id="26" name="文本框 25"/>
            <p:cNvSpPr txBox="1"/>
            <p:nvPr/>
          </p:nvSpPr>
          <p:spPr>
            <a:xfrm>
              <a:off x="6189912" y="2541099"/>
              <a:ext cx="1620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</a:rPr>
                <a:t>点击此处添加文本</a:t>
              </a:r>
            </a:p>
          </p:txBody>
        </p:sp>
        <p:sp>
          <p:nvSpPr>
            <p:cNvPr id="12" name="KSO_Shape"/>
            <p:cNvSpPr>
              <a:spLocks/>
            </p:cNvSpPr>
            <p:nvPr/>
          </p:nvSpPr>
          <p:spPr bwMode="auto">
            <a:xfrm>
              <a:off x="6766512" y="2188596"/>
              <a:ext cx="429404" cy="264791"/>
            </a:xfrm>
            <a:custGeom>
              <a:avLst/>
              <a:gdLst>
                <a:gd name="T0" fmla="*/ 913166 w 4940"/>
                <a:gd name="T1" fmla="*/ 216832 h 3973"/>
                <a:gd name="T2" fmla="*/ 832184 w 4940"/>
                <a:gd name="T3" fmla="*/ 139667 h 3973"/>
                <a:gd name="T4" fmla="*/ 750431 w 4940"/>
                <a:gd name="T5" fmla="*/ 81408 h 3973"/>
                <a:gd name="T6" fmla="*/ 668293 w 4940"/>
                <a:gd name="T7" fmla="*/ 40897 h 3973"/>
                <a:gd name="T8" fmla="*/ 586925 w 4940"/>
                <a:gd name="T9" fmla="*/ 14661 h 3973"/>
                <a:gd name="T10" fmla="*/ 506715 w 4940"/>
                <a:gd name="T11" fmla="*/ 2315 h 3973"/>
                <a:gd name="T12" fmla="*/ 429203 w 4940"/>
                <a:gd name="T13" fmla="*/ 772 h 3973"/>
                <a:gd name="T14" fmla="*/ 354777 w 4940"/>
                <a:gd name="T15" fmla="*/ 8102 h 3973"/>
                <a:gd name="T16" fmla="*/ 285364 w 4940"/>
                <a:gd name="T17" fmla="*/ 22763 h 3973"/>
                <a:gd name="T18" fmla="*/ 220965 w 4940"/>
                <a:gd name="T19" fmla="*/ 42826 h 3973"/>
                <a:gd name="T20" fmla="*/ 136898 w 4940"/>
                <a:gd name="T21" fmla="*/ 77164 h 3973"/>
                <a:gd name="T22" fmla="*/ 52060 w 4940"/>
                <a:gd name="T23" fmla="*/ 123077 h 3973"/>
                <a:gd name="T24" fmla="*/ 0 w 4940"/>
                <a:gd name="T25" fmla="*/ 158573 h 3973"/>
                <a:gd name="T26" fmla="*/ 23523 w 4940"/>
                <a:gd name="T27" fmla="*/ 1411336 h 3973"/>
                <a:gd name="T28" fmla="*/ 90237 w 4940"/>
                <a:gd name="T29" fmla="*/ 1371211 h 3973"/>
                <a:gd name="T30" fmla="*/ 191271 w 4940"/>
                <a:gd name="T31" fmla="*/ 1323755 h 3973"/>
                <a:gd name="T32" fmla="*/ 252200 w 4940"/>
                <a:gd name="T33" fmla="*/ 1302149 h 3973"/>
                <a:gd name="T34" fmla="*/ 319300 w 4940"/>
                <a:gd name="T35" fmla="*/ 1284787 h 3973"/>
                <a:gd name="T36" fmla="*/ 391798 w 4940"/>
                <a:gd name="T37" fmla="*/ 1273212 h 3973"/>
                <a:gd name="T38" fmla="*/ 467381 w 4940"/>
                <a:gd name="T39" fmla="*/ 1270511 h 3973"/>
                <a:gd name="T40" fmla="*/ 546434 w 4940"/>
                <a:gd name="T41" fmla="*/ 1277070 h 3973"/>
                <a:gd name="T42" fmla="*/ 627802 w 4940"/>
                <a:gd name="T43" fmla="*/ 1295975 h 3973"/>
                <a:gd name="T44" fmla="*/ 709555 w 4940"/>
                <a:gd name="T45" fmla="*/ 1329156 h 3973"/>
                <a:gd name="T46" fmla="*/ 791693 w 4940"/>
                <a:gd name="T47" fmla="*/ 1378155 h 3973"/>
                <a:gd name="T48" fmla="*/ 873061 w 4940"/>
                <a:gd name="T49" fmla="*/ 1445288 h 3973"/>
                <a:gd name="T50" fmla="*/ 952500 w 4940"/>
                <a:gd name="T51" fmla="*/ 1532870 h 3973"/>
                <a:gd name="T52" fmla="*/ 1011887 w 4940"/>
                <a:gd name="T53" fmla="*/ 1465351 h 3973"/>
                <a:gd name="T54" fmla="*/ 1092868 w 4940"/>
                <a:gd name="T55" fmla="*/ 1393588 h 3973"/>
                <a:gd name="T56" fmla="*/ 1175007 w 4940"/>
                <a:gd name="T57" fmla="*/ 1339959 h 3973"/>
                <a:gd name="T58" fmla="*/ 1256760 w 4940"/>
                <a:gd name="T59" fmla="*/ 1302920 h 3973"/>
                <a:gd name="T60" fmla="*/ 1338128 w 4940"/>
                <a:gd name="T61" fmla="*/ 1280928 h 3973"/>
                <a:gd name="T62" fmla="*/ 1417952 w 4940"/>
                <a:gd name="T63" fmla="*/ 1270897 h 3973"/>
                <a:gd name="T64" fmla="*/ 1494692 w 4940"/>
                <a:gd name="T65" fmla="*/ 1271669 h 3973"/>
                <a:gd name="T66" fmla="*/ 1567962 w 4940"/>
                <a:gd name="T67" fmla="*/ 1281314 h 3973"/>
                <a:gd name="T68" fmla="*/ 1635832 w 4940"/>
                <a:gd name="T69" fmla="*/ 1297519 h 3973"/>
                <a:gd name="T70" fmla="*/ 1698689 w 4940"/>
                <a:gd name="T71" fmla="*/ 1318353 h 3973"/>
                <a:gd name="T72" fmla="*/ 1792397 w 4940"/>
                <a:gd name="T73" fmla="*/ 1359250 h 3973"/>
                <a:gd name="T74" fmla="*/ 1868365 w 4940"/>
                <a:gd name="T75" fmla="*/ 1402848 h 3973"/>
                <a:gd name="T76" fmla="*/ 1905000 w 4940"/>
                <a:gd name="T77" fmla="*/ 158573 h 3973"/>
                <a:gd name="T78" fmla="*/ 1868365 w 4940"/>
                <a:gd name="T79" fmla="*/ 133109 h 3973"/>
                <a:gd name="T80" fmla="*/ 1792397 w 4940"/>
                <a:gd name="T81" fmla="*/ 89511 h 3973"/>
                <a:gd name="T82" fmla="*/ 1698689 w 4940"/>
                <a:gd name="T83" fmla="*/ 47842 h 3973"/>
                <a:gd name="T84" fmla="*/ 1635832 w 4940"/>
                <a:gd name="T85" fmla="*/ 27393 h 3973"/>
                <a:gd name="T86" fmla="*/ 1567962 w 4940"/>
                <a:gd name="T87" fmla="*/ 11575 h 3973"/>
                <a:gd name="T88" fmla="*/ 1494692 w 4940"/>
                <a:gd name="T89" fmla="*/ 1929 h 3973"/>
                <a:gd name="T90" fmla="*/ 1417952 w 4940"/>
                <a:gd name="T91" fmla="*/ 1157 h 3973"/>
                <a:gd name="T92" fmla="*/ 1338128 w 4940"/>
                <a:gd name="T93" fmla="*/ 10417 h 3973"/>
                <a:gd name="T94" fmla="*/ 1256760 w 4940"/>
                <a:gd name="T95" fmla="*/ 33181 h 3973"/>
                <a:gd name="T96" fmla="*/ 1175007 w 4940"/>
                <a:gd name="T97" fmla="*/ 70220 h 3973"/>
                <a:gd name="T98" fmla="*/ 1092868 w 4940"/>
                <a:gd name="T99" fmla="*/ 123463 h 3973"/>
                <a:gd name="T100" fmla="*/ 1011887 w 4940"/>
                <a:gd name="T101" fmla="*/ 195612 h 3973"/>
                <a:gd name="T102" fmla="*/ 952500 w 4940"/>
                <a:gd name="T103" fmla="*/ 262745 h 3973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4940" h="3973">
                  <a:moveTo>
                    <a:pt x="2470" y="681"/>
                  </a:moveTo>
                  <a:lnTo>
                    <a:pt x="2470" y="681"/>
                  </a:lnTo>
                  <a:lnTo>
                    <a:pt x="2419" y="619"/>
                  </a:lnTo>
                  <a:lnTo>
                    <a:pt x="2368" y="562"/>
                  </a:lnTo>
                  <a:lnTo>
                    <a:pt x="2315" y="507"/>
                  </a:lnTo>
                  <a:lnTo>
                    <a:pt x="2264" y="455"/>
                  </a:lnTo>
                  <a:lnTo>
                    <a:pt x="2211" y="407"/>
                  </a:lnTo>
                  <a:lnTo>
                    <a:pt x="2158" y="362"/>
                  </a:lnTo>
                  <a:lnTo>
                    <a:pt x="2106" y="320"/>
                  </a:lnTo>
                  <a:lnTo>
                    <a:pt x="2053" y="281"/>
                  </a:lnTo>
                  <a:lnTo>
                    <a:pt x="2000" y="244"/>
                  </a:lnTo>
                  <a:lnTo>
                    <a:pt x="1946" y="211"/>
                  </a:lnTo>
                  <a:lnTo>
                    <a:pt x="1894" y="182"/>
                  </a:lnTo>
                  <a:lnTo>
                    <a:pt x="1840" y="154"/>
                  </a:lnTo>
                  <a:lnTo>
                    <a:pt x="1787" y="128"/>
                  </a:lnTo>
                  <a:lnTo>
                    <a:pt x="1733" y="106"/>
                  </a:lnTo>
                  <a:lnTo>
                    <a:pt x="1680" y="86"/>
                  </a:lnTo>
                  <a:lnTo>
                    <a:pt x="1628" y="68"/>
                  </a:lnTo>
                  <a:lnTo>
                    <a:pt x="1575" y="52"/>
                  </a:lnTo>
                  <a:lnTo>
                    <a:pt x="1522" y="38"/>
                  </a:lnTo>
                  <a:lnTo>
                    <a:pt x="1469" y="27"/>
                  </a:lnTo>
                  <a:lnTo>
                    <a:pt x="1417" y="19"/>
                  </a:lnTo>
                  <a:lnTo>
                    <a:pt x="1365" y="11"/>
                  </a:lnTo>
                  <a:lnTo>
                    <a:pt x="1314" y="6"/>
                  </a:lnTo>
                  <a:lnTo>
                    <a:pt x="1264" y="3"/>
                  </a:lnTo>
                  <a:lnTo>
                    <a:pt x="1212" y="0"/>
                  </a:lnTo>
                  <a:lnTo>
                    <a:pt x="1163" y="0"/>
                  </a:lnTo>
                  <a:lnTo>
                    <a:pt x="1113" y="2"/>
                  </a:lnTo>
                  <a:lnTo>
                    <a:pt x="1064" y="5"/>
                  </a:lnTo>
                  <a:lnTo>
                    <a:pt x="1016" y="9"/>
                  </a:lnTo>
                  <a:lnTo>
                    <a:pt x="968" y="15"/>
                  </a:lnTo>
                  <a:lnTo>
                    <a:pt x="920" y="21"/>
                  </a:lnTo>
                  <a:lnTo>
                    <a:pt x="875" y="30"/>
                  </a:lnTo>
                  <a:lnTo>
                    <a:pt x="828" y="38"/>
                  </a:lnTo>
                  <a:lnTo>
                    <a:pt x="784" y="48"/>
                  </a:lnTo>
                  <a:lnTo>
                    <a:pt x="740" y="59"/>
                  </a:lnTo>
                  <a:lnTo>
                    <a:pt x="697" y="71"/>
                  </a:lnTo>
                  <a:lnTo>
                    <a:pt x="654" y="84"/>
                  </a:lnTo>
                  <a:lnTo>
                    <a:pt x="614" y="96"/>
                  </a:lnTo>
                  <a:lnTo>
                    <a:pt x="573" y="111"/>
                  </a:lnTo>
                  <a:lnTo>
                    <a:pt x="534" y="124"/>
                  </a:lnTo>
                  <a:lnTo>
                    <a:pt x="496" y="139"/>
                  </a:lnTo>
                  <a:lnTo>
                    <a:pt x="423" y="169"/>
                  </a:lnTo>
                  <a:lnTo>
                    <a:pt x="355" y="200"/>
                  </a:lnTo>
                  <a:lnTo>
                    <a:pt x="292" y="232"/>
                  </a:lnTo>
                  <a:lnTo>
                    <a:pt x="234" y="263"/>
                  </a:lnTo>
                  <a:lnTo>
                    <a:pt x="181" y="292"/>
                  </a:lnTo>
                  <a:lnTo>
                    <a:pt x="135" y="319"/>
                  </a:lnTo>
                  <a:lnTo>
                    <a:pt x="95" y="345"/>
                  </a:lnTo>
                  <a:lnTo>
                    <a:pt x="61" y="367"/>
                  </a:lnTo>
                  <a:lnTo>
                    <a:pt x="16" y="399"/>
                  </a:lnTo>
                  <a:lnTo>
                    <a:pt x="0" y="411"/>
                  </a:lnTo>
                  <a:lnTo>
                    <a:pt x="0" y="3702"/>
                  </a:lnTo>
                  <a:lnTo>
                    <a:pt x="16" y="3690"/>
                  </a:lnTo>
                  <a:lnTo>
                    <a:pt x="61" y="3658"/>
                  </a:lnTo>
                  <a:lnTo>
                    <a:pt x="95" y="3636"/>
                  </a:lnTo>
                  <a:lnTo>
                    <a:pt x="135" y="3612"/>
                  </a:lnTo>
                  <a:lnTo>
                    <a:pt x="181" y="3583"/>
                  </a:lnTo>
                  <a:lnTo>
                    <a:pt x="234" y="3554"/>
                  </a:lnTo>
                  <a:lnTo>
                    <a:pt x="292" y="3523"/>
                  </a:lnTo>
                  <a:lnTo>
                    <a:pt x="355" y="3493"/>
                  </a:lnTo>
                  <a:lnTo>
                    <a:pt x="423" y="3461"/>
                  </a:lnTo>
                  <a:lnTo>
                    <a:pt x="496" y="3431"/>
                  </a:lnTo>
                  <a:lnTo>
                    <a:pt x="534" y="3417"/>
                  </a:lnTo>
                  <a:lnTo>
                    <a:pt x="573" y="3402"/>
                  </a:lnTo>
                  <a:lnTo>
                    <a:pt x="614" y="3388"/>
                  </a:lnTo>
                  <a:lnTo>
                    <a:pt x="654" y="3375"/>
                  </a:lnTo>
                  <a:lnTo>
                    <a:pt x="697" y="3363"/>
                  </a:lnTo>
                  <a:lnTo>
                    <a:pt x="740" y="3350"/>
                  </a:lnTo>
                  <a:lnTo>
                    <a:pt x="784" y="3339"/>
                  </a:lnTo>
                  <a:lnTo>
                    <a:pt x="828" y="3330"/>
                  </a:lnTo>
                  <a:lnTo>
                    <a:pt x="875" y="3321"/>
                  </a:lnTo>
                  <a:lnTo>
                    <a:pt x="920" y="3312"/>
                  </a:lnTo>
                  <a:lnTo>
                    <a:pt x="968" y="3306"/>
                  </a:lnTo>
                  <a:lnTo>
                    <a:pt x="1016" y="3300"/>
                  </a:lnTo>
                  <a:lnTo>
                    <a:pt x="1064" y="3296"/>
                  </a:lnTo>
                  <a:lnTo>
                    <a:pt x="1113" y="3294"/>
                  </a:lnTo>
                  <a:lnTo>
                    <a:pt x="1163" y="3292"/>
                  </a:lnTo>
                  <a:lnTo>
                    <a:pt x="1212" y="3293"/>
                  </a:lnTo>
                  <a:lnTo>
                    <a:pt x="1264" y="3294"/>
                  </a:lnTo>
                  <a:lnTo>
                    <a:pt x="1314" y="3298"/>
                  </a:lnTo>
                  <a:lnTo>
                    <a:pt x="1365" y="3303"/>
                  </a:lnTo>
                  <a:lnTo>
                    <a:pt x="1417" y="3310"/>
                  </a:lnTo>
                  <a:lnTo>
                    <a:pt x="1469" y="3320"/>
                  </a:lnTo>
                  <a:lnTo>
                    <a:pt x="1522" y="3331"/>
                  </a:lnTo>
                  <a:lnTo>
                    <a:pt x="1575" y="3344"/>
                  </a:lnTo>
                  <a:lnTo>
                    <a:pt x="1628" y="3359"/>
                  </a:lnTo>
                  <a:lnTo>
                    <a:pt x="1680" y="3377"/>
                  </a:lnTo>
                  <a:lnTo>
                    <a:pt x="1733" y="3397"/>
                  </a:lnTo>
                  <a:lnTo>
                    <a:pt x="1787" y="3420"/>
                  </a:lnTo>
                  <a:lnTo>
                    <a:pt x="1840" y="3445"/>
                  </a:lnTo>
                  <a:lnTo>
                    <a:pt x="1894" y="3473"/>
                  </a:lnTo>
                  <a:lnTo>
                    <a:pt x="1946" y="3504"/>
                  </a:lnTo>
                  <a:lnTo>
                    <a:pt x="2000" y="3537"/>
                  </a:lnTo>
                  <a:lnTo>
                    <a:pt x="2053" y="3572"/>
                  </a:lnTo>
                  <a:lnTo>
                    <a:pt x="2106" y="3612"/>
                  </a:lnTo>
                  <a:lnTo>
                    <a:pt x="2158" y="3653"/>
                  </a:lnTo>
                  <a:lnTo>
                    <a:pt x="2211" y="3699"/>
                  </a:lnTo>
                  <a:lnTo>
                    <a:pt x="2264" y="3746"/>
                  </a:lnTo>
                  <a:lnTo>
                    <a:pt x="2315" y="3798"/>
                  </a:lnTo>
                  <a:lnTo>
                    <a:pt x="2368" y="3853"/>
                  </a:lnTo>
                  <a:lnTo>
                    <a:pt x="2419" y="3911"/>
                  </a:lnTo>
                  <a:lnTo>
                    <a:pt x="2470" y="3973"/>
                  </a:lnTo>
                  <a:lnTo>
                    <a:pt x="2521" y="3911"/>
                  </a:lnTo>
                  <a:lnTo>
                    <a:pt x="2573" y="3853"/>
                  </a:lnTo>
                  <a:lnTo>
                    <a:pt x="2624" y="3798"/>
                  </a:lnTo>
                  <a:lnTo>
                    <a:pt x="2676" y="3746"/>
                  </a:lnTo>
                  <a:lnTo>
                    <a:pt x="2728" y="3699"/>
                  </a:lnTo>
                  <a:lnTo>
                    <a:pt x="2781" y="3653"/>
                  </a:lnTo>
                  <a:lnTo>
                    <a:pt x="2834" y="3612"/>
                  </a:lnTo>
                  <a:lnTo>
                    <a:pt x="2886" y="3572"/>
                  </a:lnTo>
                  <a:lnTo>
                    <a:pt x="2940" y="3537"/>
                  </a:lnTo>
                  <a:lnTo>
                    <a:pt x="2993" y="3504"/>
                  </a:lnTo>
                  <a:lnTo>
                    <a:pt x="3047" y="3473"/>
                  </a:lnTo>
                  <a:lnTo>
                    <a:pt x="3100" y="3445"/>
                  </a:lnTo>
                  <a:lnTo>
                    <a:pt x="3154" y="3420"/>
                  </a:lnTo>
                  <a:lnTo>
                    <a:pt x="3206" y="3397"/>
                  </a:lnTo>
                  <a:lnTo>
                    <a:pt x="3259" y="3377"/>
                  </a:lnTo>
                  <a:lnTo>
                    <a:pt x="3313" y="3359"/>
                  </a:lnTo>
                  <a:lnTo>
                    <a:pt x="3366" y="3344"/>
                  </a:lnTo>
                  <a:lnTo>
                    <a:pt x="3418" y="3331"/>
                  </a:lnTo>
                  <a:lnTo>
                    <a:pt x="3470" y="3320"/>
                  </a:lnTo>
                  <a:lnTo>
                    <a:pt x="3523" y="3310"/>
                  </a:lnTo>
                  <a:lnTo>
                    <a:pt x="3574" y="3303"/>
                  </a:lnTo>
                  <a:lnTo>
                    <a:pt x="3626" y="3298"/>
                  </a:lnTo>
                  <a:lnTo>
                    <a:pt x="3677" y="3294"/>
                  </a:lnTo>
                  <a:lnTo>
                    <a:pt x="3727" y="3293"/>
                  </a:lnTo>
                  <a:lnTo>
                    <a:pt x="3778" y="3292"/>
                  </a:lnTo>
                  <a:lnTo>
                    <a:pt x="3827" y="3294"/>
                  </a:lnTo>
                  <a:lnTo>
                    <a:pt x="3876" y="3296"/>
                  </a:lnTo>
                  <a:lnTo>
                    <a:pt x="3925" y="3300"/>
                  </a:lnTo>
                  <a:lnTo>
                    <a:pt x="3973" y="3306"/>
                  </a:lnTo>
                  <a:lnTo>
                    <a:pt x="4019" y="3312"/>
                  </a:lnTo>
                  <a:lnTo>
                    <a:pt x="4066" y="3321"/>
                  </a:lnTo>
                  <a:lnTo>
                    <a:pt x="4111" y="3330"/>
                  </a:lnTo>
                  <a:lnTo>
                    <a:pt x="4155" y="3339"/>
                  </a:lnTo>
                  <a:lnTo>
                    <a:pt x="4199" y="3350"/>
                  </a:lnTo>
                  <a:lnTo>
                    <a:pt x="4242" y="3363"/>
                  </a:lnTo>
                  <a:lnTo>
                    <a:pt x="4285" y="3375"/>
                  </a:lnTo>
                  <a:lnTo>
                    <a:pt x="4327" y="3388"/>
                  </a:lnTo>
                  <a:lnTo>
                    <a:pt x="4366" y="3402"/>
                  </a:lnTo>
                  <a:lnTo>
                    <a:pt x="4405" y="3417"/>
                  </a:lnTo>
                  <a:lnTo>
                    <a:pt x="4444" y="3431"/>
                  </a:lnTo>
                  <a:lnTo>
                    <a:pt x="4517" y="3461"/>
                  </a:lnTo>
                  <a:lnTo>
                    <a:pt x="4585" y="3493"/>
                  </a:lnTo>
                  <a:lnTo>
                    <a:pt x="4648" y="3523"/>
                  </a:lnTo>
                  <a:lnTo>
                    <a:pt x="4707" y="3554"/>
                  </a:lnTo>
                  <a:lnTo>
                    <a:pt x="4758" y="3583"/>
                  </a:lnTo>
                  <a:lnTo>
                    <a:pt x="4805" y="3612"/>
                  </a:lnTo>
                  <a:lnTo>
                    <a:pt x="4845" y="3636"/>
                  </a:lnTo>
                  <a:lnTo>
                    <a:pt x="4878" y="3658"/>
                  </a:lnTo>
                  <a:lnTo>
                    <a:pt x="4924" y="3690"/>
                  </a:lnTo>
                  <a:lnTo>
                    <a:pt x="4940" y="3702"/>
                  </a:lnTo>
                  <a:lnTo>
                    <a:pt x="4940" y="411"/>
                  </a:lnTo>
                  <a:lnTo>
                    <a:pt x="4924" y="399"/>
                  </a:lnTo>
                  <a:lnTo>
                    <a:pt x="4878" y="367"/>
                  </a:lnTo>
                  <a:lnTo>
                    <a:pt x="4845" y="345"/>
                  </a:lnTo>
                  <a:lnTo>
                    <a:pt x="4805" y="319"/>
                  </a:lnTo>
                  <a:lnTo>
                    <a:pt x="4758" y="292"/>
                  </a:lnTo>
                  <a:lnTo>
                    <a:pt x="4707" y="263"/>
                  </a:lnTo>
                  <a:lnTo>
                    <a:pt x="4648" y="232"/>
                  </a:lnTo>
                  <a:lnTo>
                    <a:pt x="4585" y="200"/>
                  </a:lnTo>
                  <a:lnTo>
                    <a:pt x="4517" y="169"/>
                  </a:lnTo>
                  <a:lnTo>
                    <a:pt x="4444" y="139"/>
                  </a:lnTo>
                  <a:lnTo>
                    <a:pt x="4405" y="124"/>
                  </a:lnTo>
                  <a:lnTo>
                    <a:pt x="4366" y="111"/>
                  </a:lnTo>
                  <a:lnTo>
                    <a:pt x="4327" y="96"/>
                  </a:lnTo>
                  <a:lnTo>
                    <a:pt x="4285" y="84"/>
                  </a:lnTo>
                  <a:lnTo>
                    <a:pt x="4242" y="71"/>
                  </a:lnTo>
                  <a:lnTo>
                    <a:pt x="4199" y="59"/>
                  </a:lnTo>
                  <a:lnTo>
                    <a:pt x="4155" y="48"/>
                  </a:lnTo>
                  <a:lnTo>
                    <a:pt x="4111" y="38"/>
                  </a:lnTo>
                  <a:lnTo>
                    <a:pt x="4066" y="30"/>
                  </a:lnTo>
                  <a:lnTo>
                    <a:pt x="4019" y="21"/>
                  </a:lnTo>
                  <a:lnTo>
                    <a:pt x="3973" y="15"/>
                  </a:lnTo>
                  <a:lnTo>
                    <a:pt x="3925" y="9"/>
                  </a:lnTo>
                  <a:lnTo>
                    <a:pt x="3876" y="5"/>
                  </a:lnTo>
                  <a:lnTo>
                    <a:pt x="3827" y="2"/>
                  </a:lnTo>
                  <a:lnTo>
                    <a:pt x="3778" y="0"/>
                  </a:lnTo>
                  <a:lnTo>
                    <a:pt x="3727" y="0"/>
                  </a:lnTo>
                  <a:lnTo>
                    <a:pt x="3677" y="3"/>
                  </a:lnTo>
                  <a:lnTo>
                    <a:pt x="3626" y="6"/>
                  </a:lnTo>
                  <a:lnTo>
                    <a:pt x="3574" y="11"/>
                  </a:lnTo>
                  <a:lnTo>
                    <a:pt x="3523" y="19"/>
                  </a:lnTo>
                  <a:lnTo>
                    <a:pt x="3470" y="27"/>
                  </a:lnTo>
                  <a:lnTo>
                    <a:pt x="3418" y="38"/>
                  </a:lnTo>
                  <a:lnTo>
                    <a:pt x="3366" y="52"/>
                  </a:lnTo>
                  <a:lnTo>
                    <a:pt x="3313" y="68"/>
                  </a:lnTo>
                  <a:lnTo>
                    <a:pt x="3259" y="86"/>
                  </a:lnTo>
                  <a:lnTo>
                    <a:pt x="3206" y="106"/>
                  </a:lnTo>
                  <a:lnTo>
                    <a:pt x="3154" y="128"/>
                  </a:lnTo>
                  <a:lnTo>
                    <a:pt x="3100" y="154"/>
                  </a:lnTo>
                  <a:lnTo>
                    <a:pt x="3047" y="182"/>
                  </a:lnTo>
                  <a:lnTo>
                    <a:pt x="2993" y="211"/>
                  </a:lnTo>
                  <a:lnTo>
                    <a:pt x="2940" y="244"/>
                  </a:lnTo>
                  <a:lnTo>
                    <a:pt x="2886" y="281"/>
                  </a:lnTo>
                  <a:lnTo>
                    <a:pt x="2834" y="320"/>
                  </a:lnTo>
                  <a:lnTo>
                    <a:pt x="2781" y="362"/>
                  </a:lnTo>
                  <a:lnTo>
                    <a:pt x="2728" y="407"/>
                  </a:lnTo>
                  <a:lnTo>
                    <a:pt x="2676" y="455"/>
                  </a:lnTo>
                  <a:lnTo>
                    <a:pt x="2624" y="507"/>
                  </a:lnTo>
                  <a:lnTo>
                    <a:pt x="2573" y="562"/>
                  </a:lnTo>
                  <a:lnTo>
                    <a:pt x="2521" y="619"/>
                  </a:lnTo>
                  <a:lnTo>
                    <a:pt x="2470" y="6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32768026-8385-43A1-9F02-C17AFD321DDD}"/>
                </a:ext>
              </a:extLst>
            </p:cNvPr>
            <p:cNvSpPr/>
            <p:nvPr/>
          </p:nvSpPr>
          <p:spPr>
            <a:xfrm>
              <a:off x="1173975" y="1888821"/>
              <a:ext cx="1199535" cy="46166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其他模块</a:t>
              </a:r>
            </a:p>
          </p:txBody>
        </p:sp>
        <p:sp>
          <p:nvSpPr>
            <p:cNvPr id="4" name="流程图: 过程 3">
              <a:extLst>
                <a:ext uri="{FF2B5EF4-FFF2-40B4-BE49-F238E27FC236}">
                  <a16:creationId xmlns:a16="http://schemas.microsoft.com/office/drawing/2014/main" id="{4BFAA07A-55D7-4F43-B7B9-85AB60351391}"/>
                </a:ext>
              </a:extLst>
            </p:cNvPr>
            <p:cNvSpPr/>
            <p:nvPr/>
          </p:nvSpPr>
          <p:spPr>
            <a:xfrm>
              <a:off x="4129703" y="1717874"/>
              <a:ext cx="1199535" cy="803560"/>
            </a:xfrm>
            <a:prstGeom prst="flowChartProces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通知模块</a:t>
              </a:r>
            </a:p>
          </p:txBody>
        </p: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16ED4390-7E78-4BDD-BCA0-9A87FE2D7BF6}"/>
                </a:ext>
              </a:extLst>
            </p:cNvPr>
            <p:cNvCxnSpPr>
              <a:stCxn id="3" idx="3"/>
              <a:endCxn id="4" idx="1"/>
            </p:cNvCxnSpPr>
            <p:nvPr/>
          </p:nvCxnSpPr>
          <p:spPr>
            <a:xfrm>
              <a:off x="2373510" y="2119654"/>
              <a:ext cx="17561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圆柱体 7">
              <a:extLst>
                <a:ext uri="{FF2B5EF4-FFF2-40B4-BE49-F238E27FC236}">
                  <a16:creationId xmlns:a16="http://schemas.microsoft.com/office/drawing/2014/main" id="{F5D85D50-058B-405E-8AA8-33E22B656B27}"/>
                </a:ext>
              </a:extLst>
            </p:cNvPr>
            <p:cNvSpPr/>
            <p:nvPr/>
          </p:nvSpPr>
          <p:spPr>
            <a:xfrm>
              <a:off x="7466078" y="1623585"/>
              <a:ext cx="989580" cy="102892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数据库</a:t>
              </a:r>
              <a:endParaRPr lang="en-US" altLang="zh-CN" dirty="0"/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FFE778FE-650C-435C-BE44-26EEDF6C3E28}"/>
                </a:ext>
              </a:extLst>
            </p:cNvPr>
            <p:cNvCxnSpPr>
              <a:cxnSpLocks/>
            </p:cNvCxnSpPr>
            <p:nvPr/>
          </p:nvCxnSpPr>
          <p:spPr>
            <a:xfrm>
              <a:off x="5329238" y="2036906"/>
              <a:ext cx="21297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F81C357-97C9-46E0-BBB5-D61B654A84E8}"/>
                </a:ext>
              </a:extLst>
            </p:cNvPr>
            <p:cNvSpPr txBox="1"/>
            <p:nvPr/>
          </p:nvSpPr>
          <p:spPr>
            <a:xfrm>
              <a:off x="5751330" y="1661629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写入数据库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860A1F9-A653-4D6B-971B-09CB551A7354}"/>
                </a:ext>
              </a:extLst>
            </p:cNvPr>
            <p:cNvSpPr txBox="1"/>
            <p:nvPr/>
          </p:nvSpPr>
          <p:spPr>
            <a:xfrm>
              <a:off x="2697608" y="1768715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发送通知</a:t>
              </a:r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D987FE15-55CB-4933-9E36-07393E67B9C0}"/>
                </a:ext>
              </a:extLst>
            </p:cNvPr>
            <p:cNvSpPr/>
            <p:nvPr/>
          </p:nvSpPr>
          <p:spPr>
            <a:xfrm>
              <a:off x="1173975" y="3529781"/>
              <a:ext cx="1199535" cy="461663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前端</a:t>
              </a:r>
            </a:p>
          </p:txBody>
        </p:sp>
        <p:sp>
          <p:nvSpPr>
            <p:cNvPr id="20" name="流程图: 决策 19">
              <a:extLst>
                <a:ext uri="{FF2B5EF4-FFF2-40B4-BE49-F238E27FC236}">
                  <a16:creationId xmlns:a16="http://schemas.microsoft.com/office/drawing/2014/main" id="{53AD26EE-E279-471B-B90A-A817556C74B5}"/>
                </a:ext>
              </a:extLst>
            </p:cNvPr>
            <p:cNvSpPr/>
            <p:nvPr/>
          </p:nvSpPr>
          <p:spPr>
            <a:xfrm>
              <a:off x="3849583" y="3381849"/>
              <a:ext cx="1759773" cy="757526"/>
            </a:xfrm>
            <a:prstGeom prst="flowChartDecisio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服务器</a:t>
              </a:r>
            </a:p>
          </p:txBody>
        </p: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F13E66DD-5524-4E97-A813-B68728B95964}"/>
                </a:ext>
              </a:extLst>
            </p:cNvPr>
            <p:cNvCxnSpPr>
              <a:cxnSpLocks/>
            </p:cNvCxnSpPr>
            <p:nvPr/>
          </p:nvCxnSpPr>
          <p:spPr>
            <a:xfrm>
              <a:off x="5329238" y="2320991"/>
              <a:ext cx="2129771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51F64F85-C862-4E80-A794-E672F98E9C34}"/>
                </a:ext>
              </a:extLst>
            </p:cNvPr>
            <p:cNvSpPr txBox="1"/>
            <p:nvPr/>
          </p:nvSpPr>
          <p:spPr>
            <a:xfrm>
              <a:off x="5520498" y="2320991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查找、更新数据</a:t>
              </a:r>
            </a:p>
          </p:txBody>
        </p: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478BD735-1DE2-4161-BE70-45E908487090}"/>
                </a:ext>
              </a:extLst>
            </p:cNvPr>
            <p:cNvCxnSpPr>
              <a:stCxn id="20" idx="0"/>
              <a:endCxn id="4" idx="2"/>
            </p:cNvCxnSpPr>
            <p:nvPr/>
          </p:nvCxnSpPr>
          <p:spPr>
            <a:xfrm flipV="1">
              <a:off x="4729470" y="2521434"/>
              <a:ext cx="1" cy="86041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9D8EBF2E-0D50-4A1F-962E-2EEC59186633}"/>
                </a:ext>
              </a:extLst>
            </p:cNvPr>
            <p:cNvSpPr txBox="1"/>
            <p:nvPr/>
          </p:nvSpPr>
          <p:spPr>
            <a:xfrm>
              <a:off x="2373510" y="3374965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查看、删除邮件</a:t>
              </a:r>
            </a:p>
          </p:txBody>
        </p: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2B0676DD-518A-4626-83D1-5BF610D37453}"/>
                </a:ext>
              </a:extLst>
            </p:cNvPr>
            <p:cNvCxnSpPr>
              <a:stCxn id="19" idx="3"/>
              <a:endCxn id="20" idx="1"/>
            </p:cNvCxnSpPr>
            <p:nvPr/>
          </p:nvCxnSpPr>
          <p:spPr>
            <a:xfrm flipV="1">
              <a:off x="2373510" y="3760612"/>
              <a:ext cx="147607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连接符: 肘形 44">
              <a:extLst>
                <a:ext uri="{FF2B5EF4-FFF2-40B4-BE49-F238E27FC236}">
                  <a16:creationId xmlns:a16="http://schemas.microsoft.com/office/drawing/2014/main" id="{B7FA46F0-6B6F-467F-A8FF-0359BBFCD7D7}"/>
                </a:ext>
              </a:extLst>
            </p:cNvPr>
            <p:cNvCxnSpPr>
              <a:stCxn id="20" idx="2"/>
              <a:endCxn id="19" idx="2"/>
            </p:cNvCxnSpPr>
            <p:nvPr/>
          </p:nvCxnSpPr>
          <p:spPr>
            <a:xfrm rot="5400000" flipH="1">
              <a:off x="3177641" y="2587547"/>
              <a:ext cx="147931" cy="2955727"/>
            </a:xfrm>
            <a:prstGeom prst="bentConnector3">
              <a:avLst>
                <a:gd name="adj1" fmla="val -15453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E7ECC7E7-4DE4-412F-B20C-6E32DCF6980B}"/>
                </a:ext>
              </a:extLst>
            </p:cNvPr>
            <p:cNvSpPr txBox="1"/>
            <p:nvPr/>
          </p:nvSpPr>
          <p:spPr>
            <a:xfrm>
              <a:off x="2557548" y="435389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返回数据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787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78510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8BC145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陶子卓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2232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第三方支付平台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陶子卓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EA9E8B3-D960-AC40-B123-720DB2DB5CD2}"/>
              </a:ext>
            </a:extLst>
          </p:cNvPr>
          <p:cNvSpPr/>
          <p:nvPr/>
        </p:nvSpPr>
        <p:spPr>
          <a:xfrm>
            <a:off x="1769132" y="1437665"/>
            <a:ext cx="1146875" cy="151108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P2P</a:t>
            </a:r>
            <a:r>
              <a:rPr kumimoji="1" lang="zh-CN" altLang="en-US" dirty="0"/>
              <a:t>小额贷款平台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EC01D0D-14C1-AC44-B7BC-21E8206FDD45}"/>
              </a:ext>
            </a:extLst>
          </p:cNvPr>
          <p:cNvSpPr/>
          <p:nvPr/>
        </p:nvSpPr>
        <p:spPr>
          <a:xfrm>
            <a:off x="4087994" y="1437664"/>
            <a:ext cx="1078794" cy="151108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第三方支付平台</a:t>
            </a:r>
          </a:p>
        </p:txBody>
      </p:sp>
      <p:sp>
        <p:nvSpPr>
          <p:cNvPr id="5" name="罐形 4">
            <a:extLst>
              <a:ext uri="{FF2B5EF4-FFF2-40B4-BE49-F238E27FC236}">
                <a16:creationId xmlns:a16="http://schemas.microsoft.com/office/drawing/2014/main" id="{7F9455F0-3C30-A045-AC64-ADE4CDEAEC7D}"/>
              </a:ext>
            </a:extLst>
          </p:cNvPr>
          <p:cNvSpPr/>
          <p:nvPr/>
        </p:nvSpPr>
        <p:spPr>
          <a:xfrm>
            <a:off x="6338775" y="1410370"/>
            <a:ext cx="1086428" cy="1511085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数据库</a:t>
            </a: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D3243F5C-3049-5842-8724-FD6D698AF538}"/>
              </a:ext>
            </a:extLst>
          </p:cNvPr>
          <p:cNvCxnSpPr/>
          <p:nvPr/>
        </p:nvCxnSpPr>
        <p:spPr>
          <a:xfrm>
            <a:off x="2916005" y="1920668"/>
            <a:ext cx="1171987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5BBBCDD0-FE03-6644-8FB9-6E4A538C0109}"/>
              </a:ext>
            </a:extLst>
          </p:cNvPr>
          <p:cNvCxnSpPr/>
          <p:nvPr/>
        </p:nvCxnSpPr>
        <p:spPr>
          <a:xfrm>
            <a:off x="5166788" y="1928417"/>
            <a:ext cx="1171987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A6EF809B-D439-1B49-95A5-8315FC3A2115}"/>
              </a:ext>
            </a:extLst>
          </p:cNvPr>
          <p:cNvCxnSpPr/>
          <p:nvPr/>
        </p:nvCxnSpPr>
        <p:spPr>
          <a:xfrm flipH="1">
            <a:off x="5166788" y="2487945"/>
            <a:ext cx="1171987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AC95FD31-B053-1543-906E-2C30E3306D35}"/>
              </a:ext>
            </a:extLst>
          </p:cNvPr>
          <p:cNvCxnSpPr/>
          <p:nvPr/>
        </p:nvCxnSpPr>
        <p:spPr>
          <a:xfrm flipH="1">
            <a:off x="2916006" y="2485362"/>
            <a:ext cx="1171987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C8656328-6E8A-FA47-A57B-331A7599835B}"/>
              </a:ext>
            </a:extLst>
          </p:cNvPr>
          <p:cNvSpPr txBox="1"/>
          <p:nvPr/>
        </p:nvSpPr>
        <p:spPr>
          <a:xfrm>
            <a:off x="2853729" y="1513288"/>
            <a:ext cx="1296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/>
              <a:t>交易请求</a:t>
            </a:r>
            <a:endParaRPr kumimoji="1" lang="en-US" altLang="zh-CN" sz="1200" dirty="0"/>
          </a:p>
          <a:p>
            <a:pPr algn="ctr"/>
            <a:r>
              <a:rPr kumimoji="1" lang="zh-CN" altLang="en-US" sz="1200" dirty="0"/>
              <a:t>充值</a:t>
            </a:r>
            <a:r>
              <a:rPr kumimoji="1" lang="en-US" altLang="zh-CN" sz="1200" dirty="0"/>
              <a:t>/</a:t>
            </a:r>
            <a:r>
              <a:rPr kumimoji="1" lang="zh-CN" altLang="en-US" sz="1200" dirty="0"/>
              <a:t>提现请求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E5D4072-6928-9C4A-AE15-E92E9299A41B}"/>
              </a:ext>
            </a:extLst>
          </p:cNvPr>
          <p:cNvSpPr txBox="1"/>
          <p:nvPr/>
        </p:nvSpPr>
        <p:spPr>
          <a:xfrm>
            <a:off x="2934440" y="1920668"/>
            <a:ext cx="1135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/>
              <a:t>绑卡等请求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9BF7D06-13DD-444A-8B87-271A856F1668}"/>
              </a:ext>
            </a:extLst>
          </p:cNvPr>
          <p:cNvSpPr txBox="1"/>
          <p:nvPr/>
        </p:nvSpPr>
        <p:spPr>
          <a:xfrm>
            <a:off x="5240643" y="1514574"/>
            <a:ext cx="1024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/>
              <a:t>查看、更新、增加、删除等操作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C8B5B3F-39E2-464F-A538-49AEC5FEE583}"/>
              </a:ext>
            </a:extLst>
          </p:cNvPr>
          <p:cNvSpPr txBox="1"/>
          <p:nvPr/>
        </p:nvSpPr>
        <p:spPr>
          <a:xfrm>
            <a:off x="5237006" y="2505563"/>
            <a:ext cx="1027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/>
              <a:t>查询结果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945F019-CDA9-2448-9DE8-A9353A415FD8}"/>
              </a:ext>
            </a:extLst>
          </p:cNvPr>
          <p:cNvSpPr txBox="1"/>
          <p:nvPr/>
        </p:nvSpPr>
        <p:spPr>
          <a:xfrm>
            <a:off x="3025310" y="2487084"/>
            <a:ext cx="953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/>
              <a:t>结果或操作状态</a:t>
            </a:r>
          </a:p>
        </p:txBody>
      </p:sp>
      <p:graphicFrame>
        <p:nvGraphicFramePr>
          <p:cNvPr id="25" name="图示 24">
            <a:extLst>
              <a:ext uri="{FF2B5EF4-FFF2-40B4-BE49-F238E27FC236}">
                <a16:creationId xmlns:a16="http://schemas.microsoft.com/office/drawing/2014/main" id="{C20777D1-337E-5542-B1A2-D0C40D0F7EC8}"/>
              </a:ext>
            </a:extLst>
          </p:cNvPr>
          <p:cNvGraphicFramePr/>
          <p:nvPr/>
        </p:nvGraphicFramePr>
        <p:xfrm>
          <a:off x="352589" y="2917862"/>
          <a:ext cx="8048012" cy="19459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72250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2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3" grpId="0" animBg="1"/>
      <p:bldP spid="4" grpId="0" animBg="1"/>
      <p:bldP spid="5" grpId="0" animBg="1"/>
      <p:bldP spid="13" grpId="0"/>
      <p:bldP spid="14" grpId="0"/>
      <p:bldP spid="17" grpId="0"/>
      <p:bldP spid="18" grpId="0"/>
      <p:bldP spid="20" grpId="0"/>
      <p:bldGraphic spid="25" grpId="0">
        <p:bldAsOne/>
      </p:bldGraphic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第三方支付平台框架</a:t>
            </a:r>
          </a:p>
        </p:txBody>
      </p:sp>
      <p:cxnSp>
        <p:nvCxnSpPr>
          <p:cNvPr id="34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陶子卓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A022594-F5A2-475C-A057-A3DD7895CCF4}"/>
              </a:ext>
            </a:extLst>
          </p:cNvPr>
          <p:cNvGrpSpPr/>
          <p:nvPr/>
        </p:nvGrpSpPr>
        <p:grpSpPr>
          <a:xfrm>
            <a:off x="562926" y="1819604"/>
            <a:ext cx="7717123" cy="1869527"/>
            <a:chOff x="562926" y="1819604"/>
            <a:chExt cx="7717123" cy="186952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A7315AF-6823-A04B-8883-80EE269A6F08}"/>
                </a:ext>
              </a:extLst>
            </p:cNvPr>
            <p:cNvSpPr/>
            <p:nvPr/>
          </p:nvSpPr>
          <p:spPr>
            <a:xfrm>
              <a:off x="562926" y="2566628"/>
              <a:ext cx="2148741" cy="43512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ThirdPartyController</a:t>
              </a:r>
              <a:endParaRPr kumimoji="1"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F12955D-8B2B-E940-B82A-990F596DCA99}"/>
                </a:ext>
              </a:extLst>
            </p:cNvPr>
            <p:cNvSpPr/>
            <p:nvPr/>
          </p:nvSpPr>
          <p:spPr>
            <a:xfrm>
              <a:off x="3285532" y="1819604"/>
              <a:ext cx="2137803" cy="37837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P2pAccountService</a:t>
              </a:r>
              <a:endParaRPr kumimoji="1" lang="zh-CN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7FAB9D4-C648-854D-B332-414E6D832942}"/>
                </a:ext>
              </a:extLst>
            </p:cNvPr>
            <p:cNvSpPr/>
            <p:nvPr/>
          </p:nvSpPr>
          <p:spPr>
            <a:xfrm>
              <a:off x="3285532" y="3304452"/>
              <a:ext cx="2137804" cy="38467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BankAccountService</a:t>
              </a:r>
              <a:endParaRPr kumimoji="1" lang="zh-CN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E1E058C-EB98-524B-A211-6CE9FA40B90E}"/>
                </a:ext>
              </a:extLst>
            </p:cNvPr>
            <p:cNvSpPr/>
            <p:nvPr/>
          </p:nvSpPr>
          <p:spPr>
            <a:xfrm>
              <a:off x="6444943" y="1819604"/>
              <a:ext cx="1835106" cy="37837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P2pAccountDao</a:t>
              </a:r>
              <a:endParaRPr kumimoji="1" lang="zh-CN" altLang="en-US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C60298F-2FC5-7345-B63F-D68A531C2E2E}"/>
                </a:ext>
              </a:extLst>
            </p:cNvPr>
            <p:cNvSpPr/>
            <p:nvPr/>
          </p:nvSpPr>
          <p:spPr>
            <a:xfrm>
              <a:off x="6444943" y="3304452"/>
              <a:ext cx="1835106" cy="38467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BankAccountDao</a:t>
              </a:r>
              <a:endParaRPr kumimoji="1" lang="zh-CN" altLang="en-US" dirty="0"/>
            </a:p>
          </p:txBody>
        </p:sp>
        <p:cxnSp>
          <p:nvCxnSpPr>
            <p:cNvPr id="14" name="肘形连接符 13">
              <a:extLst>
                <a:ext uri="{FF2B5EF4-FFF2-40B4-BE49-F238E27FC236}">
                  <a16:creationId xmlns:a16="http://schemas.microsoft.com/office/drawing/2014/main" id="{07A7F7D7-C322-524D-9B4E-4766DCA7A635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 flipV="1">
              <a:off x="2711667" y="2008790"/>
              <a:ext cx="573865" cy="775402"/>
            </a:xfrm>
            <a:prstGeom prst="bentConnector3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肘形连接符 15">
              <a:extLst>
                <a:ext uri="{FF2B5EF4-FFF2-40B4-BE49-F238E27FC236}">
                  <a16:creationId xmlns:a16="http://schemas.microsoft.com/office/drawing/2014/main" id="{0F1F591A-3463-0B45-B4D6-3610EEF6DE6F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>
            <a:xfrm>
              <a:off x="2711667" y="2784192"/>
              <a:ext cx="573865" cy="712600"/>
            </a:xfrm>
            <a:prstGeom prst="bentConnector3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3B45ADE1-6110-904B-B3A4-A917914292F5}"/>
                </a:ext>
              </a:extLst>
            </p:cNvPr>
            <p:cNvCxnSpPr>
              <a:stCxn id="9" idx="3"/>
              <a:endCxn id="11" idx="1"/>
            </p:cNvCxnSpPr>
            <p:nvPr/>
          </p:nvCxnSpPr>
          <p:spPr>
            <a:xfrm>
              <a:off x="5423335" y="2008790"/>
              <a:ext cx="1021608" cy="0"/>
            </a:xfrm>
            <a:prstGeom prst="lin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219BCDFC-849C-4B4F-95CE-DB05DBC7ADCA}"/>
                </a:ext>
              </a:extLst>
            </p:cNvPr>
            <p:cNvCxnSpPr>
              <a:stCxn id="10" idx="3"/>
              <a:endCxn id="12" idx="1"/>
            </p:cNvCxnSpPr>
            <p:nvPr/>
          </p:nvCxnSpPr>
          <p:spPr>
            <a:xfrm>
              <a:off x="5423336" y="3496792"/>
              <a:ext cx="1021607" cy="0"/>
            </a:xfrm>
            <a:prstGeom prst="lin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1150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647"/>
          <p:cNvSpPr/>
          <p:nvPr/>
        </p:nvSpPr>
        <p:spPr>
          <a:xfrm>
            <a:off x="7271224" y="3326390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Shape 3744"/>
          <p:cNvSpPr/>
          <p:nvPr/>
        </p:nvSpPr>
        <p:spPr>
          <a:xfrm>
            <a:off x="4307884" y="3326390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0309"/>
                </a:moveTo>
                <a:cubicBezTo>
                  <a:pt x="2726" y="10309"/>
                  <a:pt x="2945" y="10090"/>
                  <a:pt x="2945" y="9818"/>
                </a:cubicBezTo>
                <a:cubicBezTo>
                  <a:pt x="2945" y="9548"/>
                  <a:pt x="2726" y="9327"/>
                  <a:pt x="2455" y="9327"/>
                </a:cubicBezTo>
                <a:cubicBezTo>
                  <a:pt x="2183" y="9327"/>
                  <a:pt x="1964" y="9548"/>
                  <a:pt x="1964" y="9818"/>
                </a:cubicBezTo>
                <a:cubicBezTo>
                  <a:pt x="1964" y="10090"/>
                  <a:pt x="2183" y="10309"/>
                  <a:pt x="2455" y="10309"/>
                </a:cubicBezTo>
                <a:moveTo>
                  <a:pt x="20618" y="11782"/>
                </a:moveTo>
                <a:lnTo>
                  <a:pt x="982" y="11782"/>
                </a:ln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1782"/>
                  <a:pt x="20618" y="11782"/>
                </a:cubicBezTo>
                <a:close/>
                <a:moveTo>
                  <a:pt x="2945" y="982"/>
                </a:moveTo>
                <a:lnTo>
                  <a:pt x="14727" y="982"/>
                </a:lnTo>
                <a:lnTo>
                  <a:pt x="14727" y="4418"/>
                </a:lnTo>
                <a:cubicBezTo>
                  <a:pt x="14727" y="4690"/>
                  <a:pt x="14947" y="4909"/>
                  <a:pt x="15218" y="4909"/>
                </a:cubicBezTo>
                <a:lnTo>
                  <a:pt x="18655" y="4909"/>
                </a:lnTo>
                <a:lnTo>
                  <a:pt x="18655" y="6873"/>
                </a:lnTo>
                <a:lnTo>
                  <a:pt x="2945" y="6873"/>
                </a:lnTo>
                <a:cubicBezTo>
                  <a:pt x="2945" y="6873"/>
                  <a:pt x="2945" y="982"/>
                  <a:pt x="2945" y="982"/>
                </a:cubicBezTo>
                <a:close/>
                <a:moveTo>
                  <a:pt x="15709" y="1473"/>
                </a:moveTo>
                <a:lnTo>
                  <a:pt x="18164" y="3927"/>
                </a:lnTo>
                <a:lnTo>
                  <a:pt x="15709" y="3927"/>
                </a:lnTo>
                <a:cubicBezTo>
                  <a:pt x="15709" y="3927"/>
                  <a:pt x="15709" y="1473"/>
                  <a:pt x="15709" y="1473"/>
                </a:cubicBezTo>
                <a:close/>
                <a:moveTo>
                  <a:pt x="20618" y="6873"/>
                </a:moveTo>
                <a:lnTo>
                  <a:pt x="19636" y="6873"/>
                </a:lnTo>
                <a:lnTo>
                  <a:pt x="19636" y="3927"/>
                </a:lnTo>
                <a:lnTo>
                  <a:pt x="15709" y="0"/>
                </a:lnTo>
                <a:lnTo>
                  <a:pt x="2945" y="0"/>
                </a:lnTo>
                <a:cubicBezTo>
                  <a:pt x="2403" y="0"/>
                  <a:pt x="1964" y="440"/>
                  <a:pt x="1964" y="982"/>
                </a:cubicBezTo>
                <a:lnTo>
                  <a:pt x="1964" y="6873"/>
                </a:lnTo>
                <a:lnTo>
                  <a:pt x="982" y="6873"/>
                </a:lnTo>
                <a:cubicBezTo>
                  <a:pt x="439" y="6873"/>
                  <a:pt x="0" y="7313"/>
                  <a:pt x="0" y="7855"/>
                </a:cubicBezTo>
                <a:lnTo>
                  <a:pt x="0" y="11782"/>
                </a:lnTo>
                <a:cubicBezTo>
                  <a:pt x="0" y="12324"/>
                  <a:pt x="439" y="12764"/>
                  <a:pt x="982" y="12764"/>
                </a:cubicBezTo>
                <a:lnTo>
                  <a:pt x="1964" y="12764"/>
                </a:lnTo>
                <a:lnTo>
                  <a:pt x="1964" y="21109"/>
                </a:lnTo>
                <a:cubicBezTo>
                  <a:pt x="1964" y="21380"/>
                  <a:pt x="2183" y="21600"/>
                  <a:pt x="2455" y="21600"/>
                </a:cubicBezTo>
                <a:cubicBezTo>
                  <a:pt x="2726" y="21600"/>
                  <a:pt x="2945" y="21380"/>
                  <a:pt x="2945" y="21109"/>
                </a:cubicBezTo>
                <a:lnTo>
                  <a:pt x="2945" y="12764"/>
                </a:lnTo>
                <a:lnTo>
                  <a:pt x="3927" y="12764"/>
                </a:ln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cubicBezTo>
                  <a:pt x="4690" y="18655"/>
                  <a:pt x="4909" y="18435"/>
                  <a:pt x="4909" y="18164"/>
                </a:cubicBezTo>
                <a:lnTo>
                  <a:pt x="4909" y="12764"/>
                </a:lnTo>
                <a:lnTo>
                  <a:pt x="5891" y="12764"/>
                </a:lnTo>
                <a:lnTo>
                  <a:pt x="5891" y="15218"/>
                </a:lnTo>
                <a:cubicBezTo>
                  <a:pt x="5891" y="15490"/>
                  <a:pt x="6110" y="15709"/>
                  <a:pt x="6382" y="15709"/>
                </a:cubicBezTo>
                <a:cubicBezTo>
                  <a:pt x="6653" y="15709"/>
                  <a:pt x="6873" y="15490"/>
                  <a:pt x="6873" y="15218"/>
                </a:cubicBezTo>
                <a:lnTo>
                  <a:pt x="6873" y="12764"/>
                </a:lnTo>
                <a:lnTo>
                  <a:pt x="7855" y="12764"/>
                </a:lnTo>
                <a:lnTo>
                  <a:pt x="7855" y="20127"/>
                </a:lnTo>
                <a:cubicBezTo>
                  <a:pt x="7855" y="20399"/>
                  <a:pt x="8074" y="20618"/>
                  <a:pt x="8345" y="20618"/>
                </a:cubicBezTo>
                <a:cubicBezTo>
                  <a:pt x="8617" y="20618"/>
                  <a:pt x="8836" y="20399"/>
                  <a:pt x="8836" y="20127"/>
                </a:cubicBezTo>
                <a:lnTo>
                  <a:pt x="8836" y="12764"/>
                </a:lnTo>
                <a:lnTo>
                  <a:pt x="10309" y="12764"/>
                </a:lnTo>
                <a:lnTo>
                  <a:pt x="10309" y="19145"/>
                </a:lnTo>
                <a:cubicBezTo>
                  <a:pt x="10309" y="19417"/>
                  <a:pt x="10529" y="19636"/>
                  <a:pt x="10800" y="19636"/>
                </a:cubicBezTo>
                <a:cubicBezTo>
                  <a:pt x="11071" y="19636"/>
                  <a:pt x="11291" y="19417"/>
                  <a:pt x="11291" y="19145"/>
                </a:cubicBezTo>
                <a:lnTo>
                  <a:pt x="11291" y="12764"/>
                </a:lnTo>
                <a:lnTo>
                  <a:pt x="12764" y="12764"/>
                </a:lnTo>
                <a:lnTo>
                  <a:pt x="12764" y="16200"/>
                </a:lnTo>
                <a:cubicBezTo>
                  <a:pt x="12764" y="16471"/>
                  <a:pt x="12983" y="16691"/>
                  <a:pt x="13255" y="16691"/>
                </a:cubicBezTo>
                <a:cubicBezTo>
                  <a:pt x="13526" y="16691"/>
                  <a:pt x="13745" y="16471"/>
                  <a:pt x="13745" y="16200"/>
                </a:cubicBezTo>
                <a:lnTo>
                  <a:pt x="13745" y="12764"/>
                </a:lnTo>
                <a:lnTo>
                  <a:pt x="14727" y="12764"/>
                </a:lnTo>
                <a:lnTo>
                  <a:pt x="14727" y="17182"/>
                </a:lnTo>
                <a:cubicBezTo>
                  <a:pt x="14727" y="17453"/>
                  <a:pt x="14947" y="17673"/>
                  <a:pt x="15218" y="17673"/>
                </a:cubicBezTo>
                <a:cubicBezTo>
                  <a:pt x="15490" y="17673"/>
                  <a:pt x="15709" y="17453"/>
                  <a:pt x="15709" y="17182"/>
                </a:cubicBezTo>
                <a:lnTo>
                  <a:pt x="15709" y="12764"/>
                </a:lnTo>
                <a:lnTo>
                  <a:pt x="16691" y="12764"/>
                </a:lnTo>
                <a:lnTo>
                  <a:pt x="16691" y="20127"/>
                </a:lnTo>
                <a:cubicBezTo>
                  <a:pt x="16691" y="20399"/>
                  <a:pt x="16910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2764"/>
                </a:lnTo>
                <a:lnTo>
                  <a:pt x="18655" y="12764"/>
                </a:lnTo>
                <a:lnTo>
                  <a:pt x="18655" y="19145"/>
                </a:lnTo>
                <a:cubicBezTo>
                  <a:pt x="18655" y="19417"/>
                  <a:pt x="18874" y="19636"/>
                  <a:pt x="19145" y="19636"/>
                </a:cubicBezTo>
                <a:cubicBezTo>
                  <a:pt x="19417" y="19636"/>
                  <a:pt x="19636" y="19417"/>
                  <a:pt x="19636" y="19145"/>
                </a:cubicBezTo>
                <a:lnTo>
                  <a:pt x="19636" y="12764"/>
                </a:lnTo>
                <a:lnTo>
                  <a:pt x="20618" y="12764"/>
                </a:lnTo>
                <a:cubicBezTo>
                  <a:pt x="21160" y="12764"/>
                  <a:pt x="21600" y="12324"/>
                  <a:pt x="21600" y="11782"/>
                </a:cubicBezTo>
                <a:lnTo>
                  <a:pt x="21600" y="7855"/>
                </a:lnTo>
                <a:cubicBezTo>
                  <a:pt x="21600" y="7313"/>
                  <a:pt x="21160" y="6873"/>
                  <a:pt x="20618" y="6873"/>
                </a:cubicBezTo>
                <a:moveTo>
                  <a:pt x="4418" y="10309"/>
                </a:moveTo>
                <a:cubicBezTo>
                  <a:pt x="4690" y="10309"/>
                  <a:pt x="4909" y="10090"/>
                  <a:pt x="4909" y="9818"/>
                </a:cubicBezTo>
                <a:cubicBezTo>
                  <a:pt x="4909" y="9548"/>
                  <a:pt x="4690" y="9327"/>
                  <a:pt x="4418" y="9327"/>
                </a:cubicBezTo>
                <a:cubicBezTo>
                  <a:pt x="4147" y="9327"/>
                  <a:pt x="3927" y="9548"/>
                  <a:pt x="3927" y="9818"/>
                </a:cubicBezTo>
                <a:cubicBezTo>
                  <a:pt x="3927" y="10090"/>
                  <a:pt x="4147" y="10309"/>
                  <a:pt x="4418" y="10309"/>
                </a:cubicBezTo>
                <a:moveTo>
                  <a:pt x="12273" y="3927"/>
                </a:moveTo>
                <a:lnTo>
                  <a:pt x="5400" y="3927"/>
                </a:lnTo>
                <a:cubicBezTo>
                  <a:pt x="5129" y="3927"/>
                  <a:pt x="4909" y="4148"/>
                  <a:pt x="4909" y="4418"/>
                </a:cubicBezTo>
                <a:cubicBezTo>
                  <a:pt x="4909" y="4690"/>
                  <a:pt x="5129" y="4909"/>
                  <a:pt x="5400" y="4909"/>
                </a:cubicBezTo>
                <a:lnTo>
                  <a:pt x="12273" y="4909"/>
                </a:lnTo>
                <a:cubicBezTo>
                  <a:pt x="12544" y="4909"/>
                  <a:pt x="12764" y="4690"/>
                  <a:pt x="12764" y="4418"/>
                </a:cubicBezTo>
                <a:cubicBezTo>
                  <a:pt x="12764" y="4148"/>
                  <a:pt x="12544" y="3927"/>
                  <a:pt x="12273" y="3927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Shape 3767"/>
          <p:cNvSpPr/>
          <p:nvPr/>
        </p:nvSpPr>
        <p:spPr>
          <a:xfrm>
            <a:off x="7221851" y="1657858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8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8"/>
                  <a:pt x="10529" y="14727"/>
                  <a:pt x="10800" y="14727"/>
                </a:cubicBezTo>
                <a:cubicBezTo>
                  <a:pt x="11071" y="14727"/>
                  <a:pt x="11291" y="14508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8"/>
                  <a:pt x="18384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8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Shape 3602"/>
          <p:cNvSpPr/>
          <p:nvPr/>
        </p:nvSpPr>
        <p:spPr>
          <a:xfrm>
            <a:off x="4355761" y="1618007"/>
            <a:ext cx="347023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Shape 3620"/>
          <p:cNvSpPr/>
          <p:nvPr/>
        </p:nvSpPr>
        <p:spPr>
          <a:xfrm>
            <a:off x="1772319" y="3326390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PA_形状 3624"/>
          <p:cNvSpPr/>
          <p:nvPr>
            <p:custDataLst>
              <p:tags r:id="rId1"/>
            </p:custDataLst>
          </p:nvPr>
        </p:nvSpPr>
        <p:spPr>
          <a:xfrm>
            <a:off x="1772319" y="1618820"/>
            <a:ext cx="455574" cy="455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31521" y="2235158"/>
            <a:ext cx="2361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查询账户余额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third_party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find_balance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304452" y="2235158"/>
            <a:ext cx="259815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设置、修改支付密码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third_party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set_password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third_party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modify_password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110050" y="2235158"/>
            <a:ext cx="26808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绑定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解绑银行卡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third_party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add_bank_account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third_party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untie_bank_account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398577" y="3906652"/>
            <a:ext cx="2202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充值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提现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third_party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/recharge</a:t>
            </a: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third_party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/withdraw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450931" y="3903690"/>
            <a:ext cx="2194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用户购买产品套餐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third_party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/purchase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98691" y="3903690"/>
            <a:ext cx="2194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系统自动转账（加密）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third_party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/transfer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52590" y="879301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第三方支付平台主要接口</a:t>
            </a:r>
          </a:p>
        </p:txBody>
      </p:sp>
      <p:cxnSp>
        <p:nvCxnSpPr>
          <p:cNvPr id="32" name="PA_直接连接符 30"/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陶子卓</a:t>
            </a:r>
          </a:p>
        </p:txBody>
      </p:sp>
    </p:spTree>
    <p:extLst>
      <p:ext uri="{BB962C8B-B14F-4D97-AF65-F5344CB8AC3E}">
        <p14:creationId xmlns:p14="http://schemas.microsoft.com/office/powerpoint/2010/main" val="2508722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7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2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7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2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10" grpId="0" animBg="1"/>
      <p:bldP spid="23" grpId="0"/>
      <p:bldP spid="25" grpId="0"/>
      <p:bldP spid="26" grpId="0"/>
      <p:bldP spid="27" grpId="0"/>
      <p:bldP spid="28" grpId="0"/>
      <p:bldP spid="29" grpId="0"/>
      <p:bldP spid="24" grpId="0"/>
      <p:bldP spid="3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76943" y="1589166"/>
            <a:ext cx="5767057" cy="196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1589166"/>
            <a:ext cx="1013988" cy="196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382491" y="1913270"/>
            <a:ext cx="349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项目总结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76943" y="1479926"/>
            <a:ext cx="200554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04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</a:rPr>
              <a:t>The fourth part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422900" y="2595755"/>
            <a:ext cx="287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执行总结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经验教训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69" r="21635"/>
          <a:stretch/>
        </p:blipFill>
        <p:spPr>
          <a:xfrm>
            <a:off x="1188250" y="1188788"/>
            <a:ext cx="2014431" cy="293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145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5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 tmFilter="0,0; .5, 1; 1, 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825"/>
                            </p:stCondLst>
                            <p:childTnLst>
                              <p:par>
                                <p:cTn id="4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50" tmFilter="0,0; .5, 1; 1, 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  <p:bldP spid="8" grpId="0"/>
      <p:bldP spid="7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2340" y="5438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629081" y="1761330"/>
            <a:ext cx="1122760" cy="744140"/>
            <a:chOff x="1285082" y="1637110"/>
            <a:chExt cx="1122760" cy="744140"/>
          </a:xfrm>
        </p:grpSpPr>
        <p:sp>
          <p:nvSpPr>
            <p:cNvPr id="14" name="MH_Other_1"/>
            <p:cNvSpPr/>
            <p:nvPr>
              <p:custDataLst>
                <p:tags r:id="rId8"/>
              </p:custDataLst>
            </p:nvPr>
          </p:nvSpPr>
          <p:spPr>
            <a:xfrm>
              <a:off x="1285082" y="1637110"/>
              <a:ext cx="1122760" cy="155972"/>
            </a:xfrm>
            <a:prstGeom prst="trapezoid">
              <a:avLst>
                <a:gd name="adj" fmla="val 67927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393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MH_SubTitle_1"/>
            <p:cNvSpPr/>
            <p:nvPr>
              <p:custDataLst>
                <p:tags r:id="rId9"/>
              </p:custDataLst>
            </p:nvPr>
          </p:nvSpPr>
          <p:spPr>
            <a:xfrm>
              <a:off x="1389857" y="1637110"/>
              <a:ext cx="913210" cy="744140"/>
            </a:xfrm>
            <a:custGeom>
              <a:avLst/>
              <a:gdLst>
                <a:gd name="connsiteX0" fmla="*/ 0 w 1217613"/>
                <a:gd name="connsiteY0" fmla="*/ 0 h 992188"/>
                <a:gd name="connsiteX1" fmla="*/ 1217613 w 1217613"/>
                <a:gd name="connsiteY1" fmla="*/ 0 h 992188"/>
                <a:gd name="connsiteX2" fmla="*/ 1217613 w 1217613"/>
                <a:gd name="connsiteY2" fmla="*/ 677466 h 992188"/>
                <a:gd name="connsiteX3" fmla="*/ 608806 w 1217613"/>
                <a:gd name="connsiteY3" fmla="*/ 992188 h 992188"/>
                <a:gd name="connsiteX4" fmla="*/ 0 w 1217613"/>
                <a:gd name="connsiteY4" fmla="*/ 677466 h 99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613" h="992188">
                  <a:moveTo>
                    <a:pt x="0" y="0"/>
                  </a:moveTo>
                  <a:lnTo>
                    <a:pt x="1217613" y="0"/>
                  </a:lnTo>
                  <a:lnTo>
                    <a:pt x="1217613" y="677466"/>
                  </a:lnTo>
                  <a:lnTo>
                    <a:pt x="608806" y="992188"/>
                  </a:lnTo>
                  <a:lnTo>
                    <a:pt x="0" y="67746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189000" anchor="ctr">
              <a:normAutofit/>
            </a:bodyPr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EFEFE"/>
                  </a:solidFill>
                  <a:latin typeface="+mn-ea"/>
                </a:rPr>
                <a:t>01</a:t>
              </a:r>
              <a:endParaRPr lang="zh-CN" altLang="en-US" sz="2000" dirty="0">
                <a:solidFill>
                  <a:srgbClr val="FEFEFE"/>
                </a:solidFill>
                <a:latin typeface="+mn-ea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477726" y="1761330"/>
            <a:ext cx="1122760" cy="744140"/>
            <a:chOff x="1285082" y="1637110"/>
            <a:chExt cx="1122760" cy="744140"/>
          </a:xfrm>
        </p:grpSpPr>
        <p:sp>
          <p:nvSpPr>
            <p:cNvPr id="17" name="MH_Other_1"/>
            <p:cNvSpPr/>
            <p:nvPr>
              <p:custDataLst>
                <p:tags r:id="rId6"/>
              </p:custDataLst>
            </p:nvPr>
          </p:nvSpPr>
          <p:spPr>
            <a:xfrm>
              <a:off x="1285082" y="1637110"/>
              <a:ext cx="1122760" cy="155972"/>
            </a:xfrm>
            <a:prstGeom prst="trapezoid">
              <a:avLst>
                <a:gd name="adj" fmla="val 67927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393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MH_SubTitle_1"/>
            <p:cNvSpPr/>
            <p:nvPr>
              <p:custDataLst>
                <p:tags r:id="rId7"/>
              </p:custDataLst>
            </p:nvPr>
          </p:nvSpPr>
          <p:spPr>
            <a:xfrm>
              <a:off x="1389857" y="1637110"/>
              <a:ext cx="913210" cy="744140"/>
            </a:xfrm>
            <a:custGeom>
              <a:avLst/>
              <a:gdLst>
                <a:gd name="connsiteX0" fmla="*/ 0 w 1217613"/>
                <a:gd name="connsiteY0" fmla="*/ 0 h 992188"/>
                <a:gd name="connsiteX1" fmla="*/ 1217613 w 1217613"/>
                <a:gd name="connsiteY1" fmla="*/ 0 h 992188"/>
                <a:gd name="connsiteX2" fmla="*/ 1217613 w 1217613"/>
                <a:gd name="connsiteY2" fmla="*/ 677466 h 992188"/>
                <a:gd name="connsiteX3" fmla="*/ 608806 w 1217613"/>
                <a:gd name="connsiteY3" fmla="*/ 992188 h 992188"/>
                <a:gd name="connsiteX4" fmla="*/ 0 w 1217613"/>
                <a:gd name="connsiteY4" fmla="*/ 677466 h 99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613" h="992188">
                  <a:moveTo>
                    <a:pt x="0" y="0"/>
                  </a:moveTo>
                  <a:lnTo>
                    <a:pt x="1217613" y="0"/>
                  </a:lnTo>
                  <a:lnTo>
                    <a:pt x="1217613" y="677466"/>
                  </a:lnTo>
                  <a:lnTo>
                    <a:pt x="608806" y="992188"/>
                  </a:lnTo>
                  <a:lnTo>
                    <a:pt x="0" y="67746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189000" anchor="ctr">
              <a:normAutofit/>
            </a:bodyPr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EFEFE"/>
                  </a:solidFill>
                  <a:latin typeface="+mn-ea"/>
                </a:rPr>
                <a:t>02</a:t>
              </a:r>
              <a:endParaRPr lang="zh-CN" altLang="en-US" sz="2000" dirty="0">
                <a:solidFill>
                  <a:srgbClr val="FEFEFE"/>
                </a:solidFill>
                <a:latin typeface="+mn-ea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629081" y="3314196"/>
            <a:ext cx="1122760" cy="744140"/>
            <a:chOff x="1285082" y="1637110"/>
            <a:chExt cx="1122760" cy="744140"/>
          </a:xfrm>
        </p:grpSpPr>
        <p:sp>
          <p:nvSpPr>
            <p:cNvPr id="20" name="MH_Other_1"/>
            <p:cNvSpPr/>
            <p:nvPr>
              <p:custDataLst>
                <p:tags r:id="rId4"/>
              </p:custDataLst>
            </p:nvPr>
          </p:nvSpPr>
          <p:spPr>
            <a:xfrm>
              <a:off x="1285082" y="1637110"/>
              <a:ext cx="1122760" cy="155972"/>
            </a:xfrm>
            <a:prstGeom prst="trapezoid">
              <a:avLst>
                <a:gd name="adj" fmla="val 67927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393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MH_SubTitle_1"/>
            <p:cNvSpPr/>
            <p:nvPr>
              <p:custDataLst>
                <p:tags r:id="rId5"/>
              </p:custDataLst>
            </p:nvPr>
          </p:nvSpPr>
          <p:spPr>
            <a:xfrm>
              <a:off x="1389857" y="1637110"/>
              <a:ext cx="913210" cy="744140"/>
            </a:xfrm>
            <a:custGeom>
              <a:avLst/>
              <a:gdLst>
                <a:gd name="connsiteX0" fmla="*/ 0 w 1217613"/>
                <a:gd name="connsiteY0" fmla="*/ 0 h 992188"/>
                <a:gd name="connsiteX1" fmla="*/ 1217613 w 1217613"/>
                <a:gd name="connsiteY1" fmla="*/ 0 h 992188"/>
                <a:gd name="connsiteX2" fmla="*/ 1217613 w 1217613"/>
                <a:gd name="connsiteY2" fmla="*/ 677466 h 992188"/>
                <a:gd name="connsiteX3" fmla="*/ 608806 w 1217613"/>
                <a:gd name="connsiteY3" fmla="*/ 992188 h 992188"/>
                <a:gd name="connsiteX4" fmla="*/ 0 w 1217613"/>
                <a:gd name="connsiteY4" fmla="*/ 677466 h 99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613" h="992188">
                  <a:moveTo>
                    <a:pt x="0" y="0"/>
                  </a:moveTo>
                  <a:lnTo>
                    <a:pt x="1217613" y="0"/>
                  </a:lnTo>
                  <a:lnTo>
                    <a:pt x="1217613" y="677466"/>
                  </a:lnTo>
                  <a:lnTo>
                    <a:pt x="608806" y="992188"/>
                  </a:lnTo>
                  <a:lnTo>
                    <a:pt x="0" y="67746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189000" anchor="ctr">
              <a:normAutofit/>
            </a:bodyPr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EFEFE"/>
                  </a:solidFill>
                  <a:latin typeface="+mn-ea"/>
                </a:rPr>
                <a:t>03</a:t>
              </a:r>
              <a:endParaRPr lang="zh-CN" altLang="en-US" sz="2000" dirty="0">
                <a:solidFill>
                  <a:srgbClr val="FEFEFE"/>
                </a:solidFill>
                <a:latin typeface="+mn-ea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2524631" y="2610660"/>
            <a:ext cx="1331660" cy="38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版本控制管理</a:t>
            </a:r>
          </a:p>
        </p:txBody>
      </p:sp>
      <p:sp>
        <p:nvSpPr>
          <p:cNvPr id="23" name="矩形 22"/>
          <p:cNvSpPr/>
          <p:nvPr/>
        </p:nvSpPr>
        <p:spPr>
          <a:xfrm>
            <a:off x="2493978" y="4241346"/>
            <a:ext cx="1392965" cy="38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设计尽早明确</a:t>
            </a:r>
            <a:endParaRPr lang="zh-CN" altLang="en-US" sz="1400" dirty="0"/>
          </a:p>
        </p:txBody>
      </p:sp>
      <p:sp>
        <p:nvSpPr>
          <p:cNvPr id="24" name="矩形 23"/>
          <p:cNvSpPr/>
          <p:nvPr/>
        </p:nvSpPr>
        <p:spPr>
          <a:xfrm>
            <a:off x="5257058" y="2610659"/>
            <a:ext cx="1556211" cy="38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接口文档规范化</a:t>
            </a:r>
            <a:endParaRPr lang="zh-CN" altLang="en-US" sz="14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9C375F1-9C99-4416-9470-F5CA796DA88F}"/>
              </a:ext>
            </a:extLst>
          </p:cNvPr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经验教训</a:t>
            </a:r>
          </a:p>
        </p:txBody>
      </p:sp>
      <p:cxnSp>
        <p:nvCxnSpPr>
          <p:cNvPr id="28" name="PA_直接连接符 30">
            <a:extLst>
              <a:ext uri="{FF2B5EF4-FFF2-40B4-BE49-F238E27FC236}">
                <a16:creationId xmlns:a16="http://schemas.microsoft.com/office/drawing/2014/main" id="{F18F2A9D-E341-471B-98DA-9AB75E41167B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CB25F87C-9B8A-4A65-8643-A7046EDFD4C8}"/>
              </a:ext>
            </a:extLst>
          </p:cNvPr>
          <p:cNvSpPr/>
          <p:nvPr/>
        </p:nvSpPr>
        <p:spPr>
          <a:xfrm>
            <a:off x="5134918" y="4241345"/>
            <a:ext cx="1800493" cy="38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工作量需合理分配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F851BD0E-1487-44D6-9F87-8A1D81778DD0}"/>
              </a:ext>
            </a:extLst>
          </p:cNvPr>
          <p:cNvGrpSpPr/>
          <p:nvPr/>
        </p:nvGrpSpPr>
        <p:grpSpPr>
          <a:xfrm>
            <a:off x="5477726" y="3314196"/>
            <a:ext cx="1122760" cy="744140"/>
            <a:chOff x="1285082" y="1637110"/>
            <a:chExt cx="1122760" cy="744140"/>
          </a:xfrm>
        </p:grpSpPr>
        <p:sp>
          <p:nvSpPr>
            <p:cNvPr id="30" name="MH_Other_1">
              <a:extLst>
                <a:ext uri="{FF2B5EF4-FFF2-40B4-BE49-F238E27FC236}">
                  <a16:creationId xmlns:a16="http://schemas.microsoft.com/office/drawing/2014/main" id="{BA9920D3-1F92-4E77-A7B9-030239A40C52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1285082" y="1637110"/>
              <a:ext cx="1122760" cy="155972"/>
            </a:xfrm>
            <a:prstGeom prst="trapezoid">
              <a:avLst>
                <a:gd name="adj" fmla="val 67927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393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MH_SubTitle_1">
              <a:extLst>
                <a:ext uri="{FF2B5EF4-FFF2-40B4-BE49-F238E27FC236}">
                  <a16:creationId xmlns:a16="http://schemas.microsoft.com/office/drawing/2014/main" id="{49AFD29F-DBF7-4CD4-A8C9-57AD0CC5735F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389857" y="1637110"/>
              <a:ext cx="913210" cy="744140"/>
            </a:xfrm>
            <a:custGeom>
              <a:avLst/>
              <a:gdLst>
                <a:gd name="connsiteX0" fmla="*/ 0 w 1217613"/>
                <a:gd name="connsiteY0" fmla="*/ 0 h 992188"/>
                <a:gd name="connsiteX1" fmla="*/ 1217613 w 1217613"/>
                <a:gd name="connsiteY1" fmla="*/ 0 h 992188"/>
                <a:gd name="connsiteX2" fmla="*/ 1217613 w 1217613"/>
                <a:gd name="connsiteY2" fmla="*/ 677466 h 992188"/>
                <a:gd name="connsiteX3" fmla="*/ 608806 w 1217613"/>
                <a:gd name="connsiteY3" fmla="*/ 992188 h 992188"/>
                <a:gd name="connsiteX4" fmla="*/ 0 w 1217613"/>
                <a:gd name="connsiteY4" fmla="*/ 677466 h 99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613" h="992188">
                  <a:moveTo>
                    <a:pt x="0" y="0"/>
                  </a:moveTo>
                  <a:lnTo>
                    <a:pt x="1217613" y="0"/>
                  </a:lnTo>
                  <a:lnTo>
                    <a:pt x="1217613" y="677466"/>
                  </a:lnTo>
                  <a:lnTo>
                    <a:pt x="608806" y="992188"/>
                  </a:lnTo>
                  <a:lnTo>
                    <a:pt x="0" y="67746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189000" anchor="ctr">
              <a:normAutofit/>
            </a:bodyPr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EFEFE"/>
                  </a:solidFill>
                  <a:latin typeface="+mn-ea"/>
                </a:rPr>
                <a:t>04</a:t>
              </a:r>
              <a:endParaRPr lang="zh-CN" altLang="en-US" sz="2000" dirty="0">
                <a:solidFill>
                  <a:srgbClr val="FEFEFE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5427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00"/>
                            </p:stCondLst>
                            <p:childTnLst>
                              <p:par>
                                <p:cTn id="3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00"/>
                            </p:stCondLst>
                            <p:childTnLst>
                              <p:par>
                                <p:cTn id="4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2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7" grpId="0"/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1473341"/>
            <a:chOff x="4748143" y="2780928"/>
            <a:chExt cx="4072329" cy="1606647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281102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zh-CN" altLang="en-US" sz="3000" b="1" dirty="0">
                  <a:solidFill>
                    <a:srgbClr val="8BC145"/>
                  </a:solidFill>
                  <a:latin typeface="Calibri" panose="020F0502020204030204"/>
                  <a:ea typeface="等线" panose="02010600030101010101" pitchFamily="2" charset="-122"/>
                </a:rPr>
                <a:t>谢谢聆听！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748143" y="3584572"/>
              <a:ext cx="2043722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en-US" altLang="zh-CN" sz="1600" b="1" dirty="0">
                  <a:solidFill>
                    <a:srgbClr val="8BC145"/>
                  </a:solidFill>
                </a:rPr>
                <a:t>P2P</a:t>
              </a:r>
              <a:r>
                <a:rPr lang="zh-CN" altLang="en-US" sz="1600" b="1" dirty="0">
                  <a:solidFill>
                    <a:srgbClr val="8BC145"/>
                  </a:solidFill>
                </a:rPr>
                <a:t>小额贷平台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748143" y="3936170"/>
              <a:ext cx="1494427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zh-CN" altLang="en-US" sz="1600" b="1" dirty="0">
                  <a:solidFill>
                    <a:srgbClr val="8BC145"/>
                  </a:solidFill>
                  <a:latin typeface="Calibri" panose="020F0502020204030204"/>
                  <a:ea typeface="等线" panose="02010600030101010101" pitchFamily="2" charset="-122"/>
                </a:rPr>
                <a:t>我们是</a:t>
              </a:r>
              <a:r>
                <a:rPr lang="en-US" altLang="zh-CN" sz="1600" b="1" dirty="0">
                  <a:solidFill>
                    <a:srgbClr val="8BC145"/>
                  </a:solidFill>
                  <a:latin typeface="Calibri" panose="020F0502020204030204"/>
                  <a:ea typeface="等线" panose="02010600030101010101" pitchFamily="2" charset="-122"/>
                </a:rPr>
                <a:t>B</a:t>
              </a:r>
              <a:r>
                <a:rPr lang="zh-CN" altLang="en-US" sz="1600" b="1" dirty="0">
                  <a:solidFill>
                    <a:srgbClr val="8BC145"/>
                  </a:solidFill>
                  <a:latin typeface="Calibri" panose="020F0502020204030204"/>
                  <a:ea typeface="等线" panose="02010600030101010101" pitchFamily="2" charset="-122"/>
                </a:rPr>
                <a:t>组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089155-9CC3-4682-8C45-5DC7E9866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056" y="74162"/>
            <a:ext cx="1106743" cy="1106743"/>
          </a:xfrm>
          <a:prstGeom prst="rect">
            <a:avLst/>
          </a:prstGeom>
        </p:spPr>
      </p:pic>
      <p:sp>
        <p:nvSpPr>
          <p:cNvPr id="26" name="平行四边形 25">
            <a:extLst>
              <a:ext uri="{FF2B5EF4-FFF2-40B4-BE49-F238E27FC236}">
                <a16:creationId xmlns:a16="http://schemas.microsoft.com/office/drawing/2014/main" id="{8FD40BC3-C7B9-4A1C-8FBF-18C6A6344E68}"/>
              </a:ext>
            </a:extLst>
          </p:cNvPr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8" name="平行四边形 27">
            <a:extLst>
              <a:ext uri="{FF2B5EF4-FFF2-40B4-BE49-F238E27FC236}">
                <a16:creationId xmlns:a16="http://schemas.microsoft.com/office/drawing/2014/main" id="{BF05F5DF-C532-47C9-88C6-48E6A9C6B9ED}"/>
              </a:ext>
            </a:extLst>
          </p:cNvPr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1235E2AA-4A7E-4F34-8683-B6F159B24036}"/>
              </a:ext>
            </a:extLst>
          </p:cNvPr>
          <p:cNvSpPr txBox="1"/>
          <p:nvPr/>
        </p:nvSpPr>
        <p:spPr>
          <a:xfrm>
            <a:off x="4380072" y="3413508"/>
            <a:ext cx="4140877" cy="851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lnSpc>
                <a:spcPct val="120000"/>
              </a:lnSpc>
            </a:pPr>
            <a:r>
              <a:rPr lang="zh-CN" altLang="en-US" sz="1400" b="1" dirty="0">
                <a:solidFill>
                  <a:srgbClr val="8BC145"/>
                </a:solidFill>
                <a:latin typeface="Calibri" panose="020F0502020204030204"/>
                <a:ea typeface="等线" panose="02010600030101010101" pitchFamily="2" charset="-122"/>
              </a:rPr>
              <a:t>组长：卢健威</a:t>
            </a:r>
            <a:endParaRPr lang="en-US" altLang="zh-CN" sz="1400" b="1" dirty="0">
              <a:solidFill>
                <a:srgbClr val="8BC145"/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defTabSz="342900">
              <a:lnSpc>
                <a:spcPct val="120000"/>
              </a:lnSpc>
            </a:pPr>
            <a:r>
              <a:rPr lang="zh-CN" altLang="en-US" sz="1400" b="1" dirty="0">
                <a:solidFill>
                  <a:srgbClr val="8BC145"/>
                </a:solidFill>
                <a:latin typeface="Calibri" panose="020F0502020204030204"/>
                <a:ea typeface="等线" panose="02010600030101010101" pitchFamily="2" charset="-122"/>
              </a:rPr>
              <a:t>组员：王泽洋、解  坤、周  凯、何健聪、</a:t>
            </a:r>
            <a:endParaRPr lang="en-US" altLang="zh-CN" sz="1400" b="1" dirty="0">
              <a:solidFill>
                <a:srgbClr val="8BC145"/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540000" defTabSz="342900">
              <a:lnSpc>
                <a:spcPct val="120000"/>
              </a:lnSpc>
            </a:pPr>
            <a:r>
              <a:rPr lang="zh-CN" altLang="en-US" sz="1400" b="1" dirty="0">
                <a:solidFill>
                  <a:srgbClr val="8BC145"/>
                </a:solidFill>
                <a:latin typeface="Calibri" panose="020F0502020204030204"/>
                <a:ea typeface="等线" panose="02010600030101010101" pitchFamily="2" charset="-122"/>
              </a:rPr>
              <a:t>陈振业、陶子卓、郑锐华、周学斌、郑宗航</a:t>
            </a:r>
            <a:endParaRPr lang="en-US" altLang="zh-CN" sz="1400" b="1" dirty="0">
              <a:solidFill>
                <a:srgbClr val="8BC145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2541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功能模块设计</a:t>
            </a:r>
          </a:p>
        </p:txBody>
      </p:sp>
      <p:cxnSp>
        <p:nvCxnSpPr>
          <p:cNvPr id="32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307ED31-55E4-4A73-8897-9F2C85696948}"/>
              </a:ext>
            </a:extLst>
          </p:cNvPr>
          <p:cNvSpPr txBox="1"/>
          <p:nvPr/>
        </p:nvSpPr>
        <p:spPr>
          <a:xfrm>
            <a:off x="492340" y="5438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27CB32-D5AD-4753-89D6-E928F5A765C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30736" y="1510722"/>
            <a:ext cx="5933808" cy="33391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4689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数据库设计</a:t>
            </a:r>
          </a:p>
        </p:txBody>
      </p:sp>
      <p:cxnSp>
        <p:nvCxnSpPr>
          <p:cNvPr id="32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307ED31-55E4-4A73-8897-9F2C85696948}"/>
              </a:ext>
            </a:extLst>
          </p:cNvPr>
          <p:cNvSpPr txBox="1"/>
          <p:nvPr/>
        </p:nvSpPr>
        <p:spPr>
          <a:xfrm>
            <a:off x="492340" y="5438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pic>
        <p:nvPicPr>
          <p:cNvPr id="6" name="图片 5" descr="图片包含 屏幕截图&#10;&#10;描述已自动生成">
            <a:extLst>
              <a:ext uri="{FF2B5EF4-FFF2-40B4-BE49-F238E27FC236}">
                <a16:creationId xmlns:a16="http://schemas.microsoft.com/office/drawing/2014/main" id="{51B57A31-0F59-4A36-905D-61CAA38B9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42" y="107160"/>
            <a:ext cx="5452790" cy="4943464"/>
          </a:xfrm>
          <a:prstGeom prst="rect">
            <a:avLst/>
          </a:prstGeom>
        </p:spPr>
      </p:pic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E71AA2EF-4A85-4DAE-966D-703E810724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23" y="2393156"/>
            <a:ext cx="1851676" cy="239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40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307ED31-55E4-4A73-8897-9F2C85696948}"/>
              </a:ext>
            </a:extLst>
          </p:cNvPr>
          <p:cNvSpPr txBox="1"/>
          <p:nvPr/>
        </p:nvSpPr>
        <p:spPr>
          <a:xfrm>
            <a:off x="492340" y="5438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人员分工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479580A-C28E-48DD-8389-EA9FF0AA8F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61" r="17544"/>
          <a:stretch/>
        </p:blipFill>
        <p:spPr>
          <a:xfrm>
            <a:off x="1230630" y="730001"/>
            <a:ext cx="6682740" cy="40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3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3" t="-1" r="26801" b="13"/>
          <a:stretch/>
        </p:blipFill>
        <p:spPr>
          <a:xfrm flipH="1">
            <a:off x="1225332" y="1043516"/>
            <a:ext cx="2005548" cy="305604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376943" y="1589166"/>
            <a:ext cx="5767057" cy="196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1589166"/>
            <a:ext cx="1013988" cy="196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382491" y="2279150"/>
            <a:ext cx="349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系统演示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76943" y="1500550"/>
            <a:ext cx="200554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02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</a:rPr>
              <a:t>The second part</a:t>
            </a:r>
          </a:p>
        </p:txBody>
      </p:sp>
    </p:spTree>
    <p:extLst>
      <p:ext uri="{BB962C8B-B14F-4D97-AF65-F5344CB8AC3E}">
        <p14:creationId xmlns:p14="http://schemas.microsoft.com/office/powerpoint/2010/main" val="793775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5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22A18EBE-916F-4238-9AC2-E46FC2ABD31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E:\学习\包图网\视频"/>
  <p:tag name="ISPRING_PRESENTATION_TITLE" val="绿色清新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0842"/>
  <p:tag name="MH_LIBRARY" val="GRAPHIC"/>
  <p:tag name="MH_TYPE" val="Other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0842"/>
  <p:tag name="MH_LIBRARY" val="GRAPHIC"/>
  <p:tag name="MH_TYPE" val="SubTitle"/>
  <p:tag name="MH_ORDER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0842"/>
  <p:tag name="MH_LIBRARY" val="GRAPHIC"/>
  <p:tag name="MH_TYPE" val="Other"/>
  <p:tag name="MH_ORDER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0842"/>
  <p:tag name="MH_LIBRARY" val="GRAPHIC"/>
  <p:tag name="MH_TYPE" val="SubTitle"/>
  <p:tag name="MH_ORDER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0842"/>
  <p:tag name="MH_LIBRARY" val="GRAPHIC"/>
  <p:tag name="MH_TYPE" val="Other"/>
  <p:tag name="MH_ORDER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0842"/>
  <p:tag name="MH_LIBRARY" val="GRAPHIC"/>
  <p:tag name="MH_TYPE" val="SubTitle"/>
  <p:tag name="MH_ORDER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0842"/>
  <p:tag name="MH_LIBRARY" val="GRAPHIC"/>
  <p:tag name="MH_TYPE" val="Other"/>
  <p:tag name="MH_ORDER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0842"/>
  <p:tag name="MH_LIBRARY" val="GRAPHIC"/>
  <p:tag name="MH_TYPE" val="SubTitle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1401</TotalTime>
  <Words>1678</Words>
  <Application>Microsoft Office PowerPoint</Application>
  <PresentationFormat>全屏显示(16:9)</PresentationFormat>
  <Paragraphs>536</Paragraphs>
  <Slides>58</Slides>
  <Notes>58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58</vt:i4>
      </vt:variant>
    </vt:vector>
  </HeadingPairs>
  <TitlesOfParts>
    <vt:vector size="67" baseType="lpstr">
      <vt:lpstr>Titillium</vt:lpstr>
      <vt:lpstr>等线</vt:lpstr>
      <vt:lpstr>微软雅黑</vt:lpstr>
      <vt:lpstr>Arial</vt:lpstr>
      <vt:lpstr>Calibri</vt:lpstr>
      <vt:lpstr>Calibri Light</vt:lpstr>
      <vt:lpstr>Office Theme</vt:lpstr>
      <vt:lpstr>1_Office Theme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Janice</Manager>
  <Company>Janice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绿色清新</dc:title>
  <dc:subject>绿色</dc:subject>
  <dc:creator>Janice</dc:creator>
  <cp:keywords>绿色小清新通用PPT模板</cp:keywords>
  <dc:description>Janice作品</dc:description>
  <cp:lastModifiedBy>陈 振业</cp:lastModifiedBy>
  <cp:revision>482</cp:revision>
  <dcterms:created xsi:type="dcterms:W3CDTF">2017-03-24T02:48:06Z</dcterms:created>
  <dcterms:modified xsi:type="dcterms:W3CDTF">2019-07-10T14:53:32Z</dcterms:modified>
  <cp:category>通用</cp:category>
</cp:coreProperties>
</file>